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F0501"/>
    <a:srgbClr val="F8B308"/>
    <a:srgbClr val="FFCC00"/>
    <a:srgbClr val="FF6600"/>
    <a:srgbClr val="4C216D"/>
    <a:srgbClr val="FF9900"/>
    <a:srgbClr val="175A68"/>
    <a:srgbClr val="FE5E00"/>
    <a:srgbClr val="14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833" autoAdjust="0"/>
  </p:normalViewPr>
  <p:slideViewPr>
    <p:cSldViewPr snapToGrid="0">
      <p:cViewPr varScale="1">
        <p:scale>
          <a:sx n="33" d="100"/>
          <a:sy n="33" d="100"/>
        </p:scale>
        <p:origin x="28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Bhatti - Elements" userId="4fe3eab0-4b19-4319-994a-c3444119a00a" providerId="ADAL" clId="{AF9D4321-AC5C-43D7-9BDC-BC19AC1697D6}"/>
    <pc:docChg chg="undo custSel modSld">
      <pc:chgData name="Jasmine Bhatti - Elements" userId="4fe3eab0-4b19-4319-994a-c3444119a00a" providerId="ADAL" clId="{AF9D4321-AC5C-43D7-9BDC-BC19AC1697D6}" dt="2024-03-13T14:12:42.043" v="66" actId="20577"/>
      <pc:docMkLst>
        <pc:docMk/>
      </pc:docMkLst>
      <pc:sldChg chg="addSp delSp modSp mod">
        <pc:chgData name="Jasmine Bhatti - Elements" userId="4fe3eab0-4b19-4319-994a-c3444119a00a" providerId="ADAL" clId="{AF9D4321-AC5C-43D7-9BDC-BC19AC1697D6}" dt="2024-03-13T14:12:42.043" v="66" actId="20577"/>
        <pc:sldMkLst>
          <pc:docMk/>
          <pc:sldMk cId="1074321042" sldId="256"/>
        </pc:sldMkLst>
        <pc:spChg chg="add del">
          <ac:chgData name="Jasmine Bhatti - Elements" userId="4fe3eab0-4b19-4319-994a-c3444119a00a" providerId="ADAL" clId="{AF9D4321-AC5C-43D7-9BDC-BC19AC1697D6}" dt="2024-03-13T14:08:00.822" v="13" actId="478"/>
          <ac:spMkLst>
            <pc:docMk/>
            <pc:sldMk cId="1074321042" sldId="256"/>
            <ac:spMk id="4" creationId="{5577E6DF-4EA3-D14D-8E13-28AB8D609DDE}"/>
          </ac:spMkLst>
        </pc:spChg>
        <pc:spChg chg="del">
          <ac:chgData name="Jasmine Bhatti - Elements" userId="4fe3eab0-4b19-4319-994a-c3444119a00a" providerId="ADAL" clId="{AF9D4321-AC5C-43D7-9BDC-BC19AC1697D6}" dt="2024-03-13T14:08:07.714" v="15" actId="478"/>
          <ac:spMkLst>
            <pc:docMk/>
            <pc:sldMk cId="1074321042" sldId="256"/>
            <ac:spMk id="11" creationId="{477924CA-64B9-2B00-9F03-503111532E05}"/>
          </ac:spMkLst>
        </pc:spChg>
        <pc:spChg chg="del">
          <ac:chgData name="Jasmine Bhatti - Elements" userId="4fe3eab0-4b19-4319-994a-c3444119a00a" providerId="ADAL" clId="{AF9D4321-AC5C-43D7-9BDC-BC19AC1697D6}" dt="2024-03-13T14:07:40.993" v="3" actId="478"/>
          <ac:spMkLst>
            <pc:docMk/>
            <pc:sldMk cId="1074321042" sldId="256"/>
            <ac:spMk id="15" creationId="{D2F97453-494C-5746-8E17-4A67EE1BF309}"/>
          </ac:spMkLst>
        </pc:spChg>
        <pc:spChg chg="del mod">
          <ac:chgData name="Jasmine Bhatti - Elements" userId="4fe3eab0-4b19-4319-994a-c3444119a00a" providerId="ADAL" clId="{AF9D4321-AC5C-43D7-9BDC-BC19AC1697D6}" dt="2024-03-13T14:07:51.904" v="8" actId="478"/>
          <ac:spMkLst>
            <pc:docMk/>
            <pc:sldMk cId="1074321042" sldId="256"/>
            <ac:spMk id="54" creationId="{B87A07DE-C984-5043-ABB4-D3D967D43357}"/>
          </ac:spMkLst>
        </pc:spChg>
        <pc:spChg chg="del">
          <ac:chgData name="Jasmine Bhatti - Elements" userId="4fe3eab0-4b19-4319-994a-c3444119a00a" providerId="ADAL" clId="{AF9D4321-AC5C-43D7-9BDC-BC19AC1697D6}" dt="2024-03-13T14:12:31.141" v="62" actId="478"/>
          <ac:spMkLst>
            <pc:docMk/>
            <pc:sldMk cId="1074321042" sldId="256"/>
            <ac:spMk id="55" creationId="{E2392CED-199C-044B-8C83-9528D182044C}"/>
          </ac:spMkLst>
        </pc:spChg>
        <pc:spChg chg="del mod">
          <ac:chgData name="Jasmine Bhatti - Elements" userId="4fe3eab0-4b19-4319-994a-c3444119a00a" providerId="ADAL" clId="{AF9D4321-AC5C-43D7-9BDC-BC19AC1697D6}" dt="2024-03-13T14:12:16.056" v="59"/>
          <ac:spMkLst>
            <pc:docMk/>
            <pc:sldMk cId="1074321042" sldId="256"/>
            <ac:spMk id="56" creationId="{0EC6A36B-BE5D-9742-9412-BEDB5350E9B4}"/>
          </ac:spMkLst>
        </pc:spChg>
        <pc:spChg chg="del">
          <ac:chgData name="Jasmine Bhatti - Elements" userId="4fe3eab0-4b19-4319-994a-c3444119a00a" providerId="ADAL" clId="{AF9D4321-AC5C-43D7-9BDC-BC19AC1697D6}" dt="2024-03-13T14:12:16.056" v="57" actId="478"/>
          <ac:spMkLst>
            <pc:docMk/>
            <pc:sldMk cId="1074321042" sldId="256"/>
            <ac:spMk id="57" creationId="{F42C74E4-6C67-AB42-B00E-14010A9DAB4A}"/>
          </ac:spMkLst>
        </pc:spChg>
        <pc:spChg chg="mod">
          <ac:chgData name="Jasmine Bhatti - Elements" userId="4fe3eab0-4b19-4319-994a-c3444119a00a" providerId="ADAL" clId="{AF9D4321-AC5C-43D7-9BDC-BC19AC1697D6}" dt="2024-03-13T14:12:23.237" v="60" actId="1076"/>
          <ac:spMkLst>
            <pc:docMk/>
            <pc:sldMk cId="1074321042" sldId="256"/>
            <ac:spMk id="58" creationId="{A8E84878-B999-3E45-A62E-A5D9A1ABF6E1}"/>
          </ac:spMkLst>
        </pc:spChg>
        <pc:spChg chg="add mod">
          <ac:chgData name="Jasmine Bhatti - Elements" userId="4fe3eab0-4b19-4319-994a-c3444119a00a" providerId="ADAL" clId="{AF9D4321-AC5C-43D7-9BDC-BC19AC1697D6}" dt="2024-03-13T14:12:42.043" v="66" actId="20577"/>
          <ac:spMkLst>
            <pc:docMk/>
            <pc:sldMk cId="1074321042" sldId="256"/>
            <ac:spMk id="93" creationId="{49573A1C-EBED-4F99-A475-47CDD855BCA5}"/>
          </ac:spMkLst>
        </pc:spChg>
        <pc:spChg chg="del">
          <ac:chgData name="Jasmine Bhatti - Elements" userId="4fe3eab0-4b19-4319-994a-c3444119a00a" providerId="ADAL" clId="{AF9D4321-AC5C-43D7-9BDC-BC19AC1697D6}" dt="2024-03-13T14:07:36.533" v="0" actId="478"/>
          <ac:spMkLst>
            <pc:docMk/>
            <pc:sldMk cId="1074321042" sldId="256"/>
            <ac:spMk id="105" creationId="{5363189F-0C10-2810-5156-9A9908959E3A}"/>
          </ac:spMkLst>
        </pc:spChg>
        <pc:spChg chg="del">
          <ac:chgData name="Jasmine Bhatti - Elements" userId="4fe3eab0-4b19-4319-994a-c3444119a00a" providerId="ADAL" clId="{AF9D4321-AC5C-43D7-9BDC-BC19AC1697D6}" dt="2024-03-13T14:07:39.659" v="2" actId="478"/>
          <ac:spMkLst>
            <pc:docMk/>
            <pc:sldMk cId="1074321042" sldId="256"/>
            <ac:spMk id="106" creationId="{621988FF-2847-4C90-C89E-F8E72C858B0E}"/>
          </ac:spMkLst>
        </pc:spChg>
        <pc:spChg chg="del">
          <ac:chgData name="Jasmine Bhatti - Elements" userId="4fe3eab0-4b19-4319-994a-c3444119a00a" providerId="ADAL" clId="{AF9D4321-AC5C-43D7-9BDC-BC19AC1697D6}" dt="2024-03-13T14:07:44.753" v="4" actId="478"/>
          <ac:spMkLst>
            <pc:docMk/>
            <pc:sldMk cId="1074321042" sldId="256"/>
            <ac:spMk id="114" creationId="{361D24CC-941E-4C47-B0EC-E144352A4A74}"/>
          </ac:spMkLst>
        </pc:spChg>
        <pc:spChg chg="del">
          <ac:chgData name="Jasmine Bhatti - Elements" userId="4fe3eab0-4b19-4319-994a-c3444119a00a" providerId="ADAL" clId="{AF9D4321-AC5C-43D7-9BDC-BC19AC1697D6}" dt="2024-03-13T14:07:38.261" v="1" actId="478"/>
          <ac:spMkLst>
            <pc:docMk/>
            <pc:sldMk cId="1074321042" sldId="256"/>
            <ac:spMk id="133" creationId="{8EE221F3-E29A-7E44-BA3E-4DDEF353168D}"/>
          </ac:spMkLst>
        </pc:spChg>
        <pc:spChg chg="del">
          <ac:chgData name="Jasmine Bhatti - Elements" userId="4fe3eab0-4b19-4319-994a-c3444119a00a" providerId="ADAL" clId="{AF9D4321-AC5C-43D7-9BDC-BC19AC1697D6}" dt="2024-03-13T14:07:47.729" v="6" actId="478"/>
          <ac:spMkLst>
            <pc:docMk/>
            <pc:sldMk cId="1074321042" sldId="256"/>
            <ac:spMk id="230" creationId="{67D857C8-6DBF-1441-BED6-4FF1EB531C36}"/>
          </ac:spMkLst>
        </pc:spChg>
        <pc:spChg chg="del">
          <ac:chgData name="Jasmine Bhatti - Elements" userId="4fe3eab0-4b19-4319-994a-c3444119a00a" providerId="ADAL" clId="{AF9D4321-AC5C-43D7-9BDC-BC19AC1697D6}" dt="2024-03-13T14:07:46.511" v="5" actId="478"/>
          <ac:spMkLst>
            <pc:docMk/>
            <pc:sldMk cId="1074321042" sldId="256"/>
            <ac:spMk id="231" creationId="{FA468CC4-DA3D-D04C-A0F3-908B66B1ED58}"/>
          </ac:spMkLst>
        </pc:spChg>
        <pc:spChg chg="del">
          <ac:chgData name="Jasmine Bhatti - Elements" userId="4fe3eab0-4b19-4319-994a-c3444119a00a" providerId="ADAL" clId="{AF9D4321-AC5C-43D7-9BDC-BC19AC1697D6}" dt="2024-03-13T14:08:16.958" v="18" actId="478"/>
          <ac:spMkLst>
            <pc:docMk/>
            <pc:sldMk cId="1074321042" sldId="256"/>
            <ac:spMk id="255" creationId="{06204A78-C730-0320-37BC-3DB712937C6B}"/>
          </ac:spMkLst>
        </pc:spChg>
        <pc:cxnChg chg="del">
          <ac:chgData name="Jasmine Bhatti - Elements" userId="4fe3eab0-4b19-4319-994a-c3444119a00a" providerId="ADAL" clId="{AF9D4321-AC5C-43D7-9BDC-BC19AC1697D6}" dt="2024-03-13T14:08:03.457" v="14" actId="478"/>
          <ac:cxnSpMkLst>
            <pc:docMk/>
            <pc:sldMk cId="1074321042" sldId="256"/>
            <ac:cxnSpMk id="80" creationId="{F347F049-5853-0C49-B90B-3270038CAC6A}"/>
          </ac:cxnSpMkLst>
        </pc:cxnChg>
        <pc:cxnChg chg="del">
          <ac:chgData name="Jasmine Bhatti - Elements" userId="4fe3eab0-4b19-4319-994a-c3444119a00a" providerId="ADAL" clId="{AF9D4321-AC5C-43D7-9BDC-BC19AC1697D6}" dt="2024-03-13T14:08:10.503" v="16" actId="478"/>
          <ac:cxnSpMkLst>
            <pc:docMk/>
            <pc:sldMk cId="1074321042" sldId="256"/>
            <ac:cxnSpMk id="95" creationId="{432DE9D9-B0B5-F742-8942-7B37AAB3C019}"/>
          </ac:cxnSpMkLst>
        </pc:cxnChg>
        <pc:cxnChg chg="del">
          <ac:chgData name="Jasmine Bhatti - Elements" userId="4fe3eab0-4b19-4319-994a-c3444119a00a" providerId="ADAL" clId="{AF9D4321-AC5C-43D7-9BDC-BC19AC1697D6}" dt="2024-03-13T14:08:12.030" v="17" actId="478"/>
          <ac:cxnSpMkLst>
            <pc:docMk/>
            <pc:sldMk cId="1074321042" sldId="256"/>
            <ac:cxnSpMk id="101" creationId="{ED5654B3-6730-9743-8B5B-BB63078882F5}"/>
          </ac:cxnSpMkLst>
        </pc:cxnChg>
        <pc:cxnChg chg="del">
          <ac:chgData name="Jasmine Bhatti - Elements" userId="4fe3eab0-4b19-4319-994a-c3444119a00a" providerId="ADAL" clId="{AF9D4321-AC5C-43D7-9BDC-BC19AC1697D6}" dt="2024-03-13T14:07:57.009" v="11" actId="478"/>
          <ac:cxnSpMkLst>
            <pc:docMk/>
            <pc:sldMk cId="1074321042" sldId="256"/>
            <ac:cxnSpMk id="104" creationId="{A43FCBD3-15AC-074B-89C1-9811AED33C3A}"/>
          </ac:cxnSpMkLst>
        </pc:cxnChg>
        <pc:cxnChg chg="del">
          <ac:chgData name="Jasmine Bhatti - Elements" userId="4fe3eab0-4b19-4319-994a-c3444119a00a" providerId="ADAL" clId="{AF9D4321-AC5C-43D7-9BDC-BC19AC1697D6}" dt="2024-03-13T14:07:55.438" v="10" actId="478"/>
          <ac:cxnSpMkLst>
            <pc:docMk/>
            <pc:sldMk cId="1074321042" sldId="256"/>
            <ac:cxnSpMk id="116" creationId="{00E6D38E-3F60-8646-B0C0-1F4A34240498}"/>
          </ac:cxnSpMkLst>
        </pc:cxnChg>
        <pc:cxnChg chg="del">
          <ac:chgData name="Jasmine Bhatti - Elements" userId="4fe3eab0-4b19-4319-994a-c3444119a00a" providerId="ADAL" clId="{AF9D4321-AC5C-43D7-9BDC-BC19AC1697D6}" dt="2024-03-13T14:07:53.413" v="9" actId="478"/>
          <ac:cxnSpMkLst>
            <pc:docMk/>
            <pc:sldMk cId="1074321042" sldId="256"/>
            <ac:cxnSpMk id="117" creationId="{DDCFADFF-18E9-314C-BA93-B0E2EAA0B39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69885" y="-27267"/>
            <a:ext cx="9850419" cy="17910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are areas of surplus and deficit located globally? 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61271" y="7054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46444" y="6818917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36442" y="8522806"/>
            <a:ext cx="1214980" cy="13048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694841" y="87239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14771" y="12888251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33487" y="1307413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693708" y="8868478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Fountains-Year 2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65272" y="456289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948532" y="16516237"/>
            <a:ext cx="1428811" cy="482694"/>
          </a:xfrm>
          <a:prstGeom prst="rect">
            <a:avLst/>
          </a:pr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H="1">
            <a:off x="5108118" y="10938776"/>
            <a:ext cx="19920" cy="2731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776850" y="10987531"/>
            <a:ext cx="0" cy="2597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H="1">
            <a:off x="2644190" y="10982393"/>
            <a:ext cx="13062" cy="2674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5E294C-3CC3-42DA-838A-6653714A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623" y="14759830"/>
            <a:ext cx="697996" cy="1744991"/>
          </a:xfrm>
          <a:prstGeom prst="rect">
            <a:avLst/>
          </a:prstGeom>
        </p:spPr>
      </p:pic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E006AFED-B36A-42B2-838D-74D7FD52867D}"/>
              </a:ext>
            </a:extLst>
          </p:cNvPr>
          <p:cNvCxnSpPr>
            <a:cxnSpLocks/>
          </p:cNvCxnSpPr>
          <p:nvPr/>
        </p:nvCxnSpPr>
        <p:spPr>
          <a:xfrm flipV="1">
            <a:off x="6860868" y="11604480"/>
            <a:ext cx="0" cy="1954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6D9EC53-298F-45FA-925C-BDD35F07C7C6}"/>
              </a:ext>
            </a:extLst>
          </p:cNvPr>
          <p:cNvCxnSpPr>
            <a:cxnSpLocks/>
          </p:cNvCxnSpPr>
          <p:nvPr/>
        </p:nvCxnSpPr>
        <p:spPr>
          <a:xfrm>
            <a:off x="3065272" y="8792429"/>
            <a:ext cx="0" cy="2715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6314504" y="8823251"/>
            <a:ext cx="2089" cy="3240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V="1">
            <a:off x="7536442" y="7210090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836FBE28-1FC2-4336-8373-5247EAC235D4}"/>
              </a:ext>
            </a:extLst>
          </p:cNvPr>
          <p:cNvCxnSpPr>
            <a:cxnSpLocks/>
          </p:cNvCxnSpPr>
          <p:nvPr/>
        </p:nvCxnSpPr>
        <p:spPr>
          <a:xfrm flipV="1">
            <a:off x="3179849" y="7241419"/>
            <a:ext cx="0" cy="4111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>
            <a:off x="6680250" y="6702820"/>
            <a:ext cx="0" cy="306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2070560" y="6496994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3337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2BEB879-9CE4-4CCE-950F-D630410E4E24}"/>
              </a:ext>
            </a:extLst>
          </p:cNvPr>
          <p:cNvSpPr txBox="1"/>
          <p:nvPr/>
        </p:nvSpPr>
        <p:spPr>
          <a:xfrm>
            <a:off x="87840" y="4863232"/>
            <a:ext cx="1091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4086CD6-49F0-A896-3AEA-8D7CE4F40091}"/>
              </a:ext>
            </a:extLst>
          </p:cNvPr>
          <p:cNvSpPr/>
          <p:nvPr/>
        </p:nvSpPr>
        <p:spPr>
          <a:xfrm>
            <a:off x="2165047" y="4672409"/>
            <a:ext cx="14705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6454597-C559-20B8-FEEA-4FA1170A0D10}"/>
              </a:ext>
            </a:extLst>
          </p:cNvPr>
          <p:cNvSpPr txBox="1"/>
          <p:nvPr/>
        </p:nvSpPr>
        <p:spPr>
          <a:xfrm>
            <a:off x="7332293" y="1069138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basic plants</a:t>
            </a:r>
            <a:endParaRPr lang="en-US" sz="800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EA0C2A6D-E29D-350B-0EA7-8745741FC8D6}"/>
              </a:ext>
            </a:extLst>
          </p:cNvPr>
          <p:cNvSpPr txBox="1"/>
          <p:nvPr/>
        </p:nvSpPr>
        <p:spPr>
          <a:xfrm>
            <a:off x="6515962" y="11839165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basic plant parts (roots, leaves, flowers, etc.)</a:t>
            </a:r>
            <a:endParaRPr lang="en-US" sz="800" dirty="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36CF826-B065-1AFC-B9F6-1A3958F28CB7}"/>
              </a:ext>
            </a:extLst>
          </p:cNvPr>
          <p:cNvSpPr txBox="1"/>
          <p:nvPr/>
        </p:nvSpPr>
        <p:spPr>
          <a:xfrm>
            <a:off x="4604826" y="10553948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&amp; compare common animals </a:t>
            </a:r>
            <a:endParaRPr lang="en-US" sz="800" dirty="0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09552963-A8DC-A854-19F1-B2DFC04D9CA2}"/>
              </a:ext>
            </a:extLst>
          </p:cNvPr>
          <p:cNvSpPr txBox="1"/>
          <p:nvPr/>
        </p:nvSpPr>
        <p:spPr>
          <a:xfrm>
            <a:off x="2320715" y="10516928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Distinguish between objects &amp; materials</a:t>
            </a:r>
            <a:endParaRPr lang="en-US" sz="800" dirty="0"/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6A5AF19-A273-487D-16AA-E8E89CEB3651}"/>
              </a:ext>
            </a:extLst>
          </p:cNvPr>
          <p:cNvSpPr txBox="1"/>
          <p:nvPr/>
        </p:nvSpPr>
        <p:spPr>
          <a:xfrm>
            <a:off x="2508510" y="851441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Compare &amp; classify materials </a:t>
            </a:r>
            <a:endParaRPr lang="en-US" sz="8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94983FA-63F0-BD11-3BB2-6FFEEB32248E}"/>
              </a:ext>
            </a:extLst>
          </p:cNvPr>
          <p:cNvSpPr txBox="1"/>
          <p:nvPr/>
        </p:nvSpPr>
        <p:spPr>
          <a:xfrm>
            <a:off x="7160949" y="762368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Differentiate living, dead and non-living </a:t>
            </a:r>
            <a:endParaRPr lang="en-US" sz="800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E92E63A-772A-8607-45BF-2269960C079B}"/>
              </a:ext>
            </a:extLst>
          </p:cNvPr>
          <p:cNvSpPr txBox="1"/>
          <p:nvPr/>
        </p:nvSpPr>
        <p:spPr>
          <a:xfrm>
            <a:off x="6035044" y="628869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Growing plants (water, light, warmth)</a:t>
            </a:r>
            <a:endParaRPr lang="en-US" sz="800" dirty="0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4709F323-F3F4-B2A2-D298-0ACAE08CF699}"/>
              </a:ext>
            </a:extLst>
          </p:cNvPr>
          <p:cNvSpPr txBox="1"/>
          <p:nvPr/>
        </p:nvSpPr>
        <p:spPr>
          <a:xfrm>
            <a:off x="2700141" y="7647647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Classify materials according to a variety of properties</a:t>
            </a:r>
            <a:endParaRPr lang="en-US" sz="800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208DDD4C-BB81-F51E-035E-550B1DD7E9BF}"/>
              </a:ext>
            </a:extLst>
          </p:cNvPr>
          <p:cNvSpPr txBox="1"/>
          <p:nvPr/>
        </p:nvSpPr>
        <p:spPr>
          <a:xfrm>
            <a:off x="1729050" y="603097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and compare uses of different materials</a:t>
            </a:r>
            <a:endParaRPr lang="en-US" sz="800" dirty="0"/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925EE693-7EA4-0860-FA8E-07EBEC36603D}"/>
              </a:ext>
            </a:extLst>
          </p:cNvPr>
          <p:cNvSpPr txBox="1"/>
          <p:nvPr/>
        </p:nvSpPr>
        <p:spPr>
          <a:xfrm>
            <a:off x="2584354" y="555166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Compare how things move on different surfaces </a:t>
            </a:r>
            <a:endParaRPr lang="en-US" sz="800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C19A13-B2F7-8F3C-A8B5-8F05A02F2E11}"/>
              </a:ext>
            </a:extLst>
          </p:cNvPr>
          <p:cNvCxnSpPr>
            <a:cxnSpLocks/>
          </p:cNvCxnSpPr>
          <p:nvPr/>
        </p:nvCxnSpPr>
        <p:spPr>
          <a:xfrm flipV="1">
            <a:off x="3707566" y="15513490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EC8E34C-E86A-F3A3-CCF7-B344B6D375E5}"/>
              </a:ext>
            </a:extLst>
          </p:cNvPr>
          <p:cNvCxnSpPr>
            <a:cxnSpLocks/>
          </p:cNvCxnSpPr>
          <p:nvPr/>
        </p:nvCxnSpPr>
        <p:spPr>
          <a:xfrm flipV="1">
            <a:off x="3676227" y="13344041"/>
            <a:ext cx="11438" cy="6300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1EE2CCA-4CDB-7C6B-5017-B2541CDBE465}"/>
              </a:ext>
            </a:extLst>
          </p:cNvPr>
          <p:cNvCxnSpPr>
            <a:cxnSpLocks/>
          </p:cNvCxnSpPr>
          <p:nvPr/>
        </p:nvCxnSpPr>
        <p:spPr>
          <a:xfrm flipV="1">
            <a:off x="3656128" y="11174047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39A1B87-4A5F-109F-BED0-9CC293AE577D}"/>
              </a:ext>
            </a:extLst>
          </p:cNvPr>
          <p:cNvCxnSpPr>
            <a:cxnSpLocks/>
          </p:cNvCxnSpPr>
          <p:nvPr/>
        </p:nvCxnSpPr>
        <p:spPr>
          <a:xfrm flipV="1">
            <a:off x="3636029" y="8993455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F457640-98A5-F656-99DE-74A8DA1ED8CB}"/>
              </a:ext>
            </a:extLst>
          </p:cNvPr>
          <p:cNvCxnSpPr>
            <a:cxnSpLocks/>
          </p:cNvCxnSpPr>
          <p:nvPr/>
        </p:nvCxnSpPr>
        <p:spPr>
          <a:xfrm flipV="1">
            <a:off x="3635568" y="6829525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C2BF42-1EC6-C5F0-5E30-6927B5BEBBE2}"/>
              </a:ext>
            </a:extLst>
          </p:cNvPr>
          <p:cNvCxnSpPr>
            <a:cxnSpLocks/>
          </p:cNvCxnSpPr>
          <p:nvPr/>
        </p:nvCxnSpPr>
        <p:spPr>
          <a:xfrm flipV="1">
            <a:off x="3642968" y="4671520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DA81B07-7E4B-1A24-3BB1-5189CC504925}"/>
              </a:ext>
            </a:extLst>
          </p:cNvPr>
          <p:cNvCxnSpPr>
            <a:cxnSpLocks/>
          </p:cNvCxnSpPr>
          <p:nvPr/>
        </p:nvCxnSpPr>
        <p:spPr>
          <a:xfrm flipV="1">
            <a:off x="3628167" y="2507055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3716D90-B4CB-4373-0C28-7BA307024C04}"/>
              </a:ext>
            </a:extLst>
          </p:cNvPr>
          <p:cNvCxnSpPr>
            <a:cxnSpLocks/>
          </p:cNvCxnSpPr>
          <p:nvPr/>
        </p:nvCxnSpPr>
        <p:spPr>
          <a:xfrm flipV="1">
            <a:off x="3458194" y="443795"/>
            <a:ext cx="14801" cy="625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FA95F12D-D96D-704D-1C33-EA289DB40541}"/>
              </a:ext>
            </a:extLst>
          </p:cNvPr>
          <p:cNvSpPr txBox="1"/>
          <p:nvPr/>
        </p:nvSpPr>
        <p:spPr>
          <a:xfrm rot="16200000">
            <a:off x="6727640" y="3210380"/>
            <a:ext cx="203226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Bigger Picture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F38EC19D-04D4-679A-0367-C604ED4F3E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66" b="4281"/>
          <a:stretch/>
        </p:blipFill>
        <p:spPr>
          <a:xfrm>
            <a:off x="8004291" y="2390445"/>
            <a:ext cx="1675887" cy="2009202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C53C032-50EF-9471-B61F-158BADA984A0}"/>
              </a:ext>
            </a:extLst>
          </p:cNvPr>
          <p:cNvSpPr txBox="1"/>
          <p:nvPr/>
        </p:nvSpPr>
        <p:spPr>
          <a:xfrm>
            <a:off x="4298177" y="2372357"/>
            <a:ext cx="3145676" cy="1631216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Elements Primary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Science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Learning Journey</a:t>
            </a:r>
          </a:p>
          <a:p>
            <a:pPr algn="ctr"/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1" name="Picture 4" descr="Image preview">
            <a:extLst>
              <a:ext uri="{FF2B5EF4-FFF2-40B4-BE49-F238E27FC236}">
                <a16:creationId xmlns:a16="http://schemas.microsoft.com/office/drawing/2014/main" id="{03E060B7-23F0-DE16-F4BF-9E696B621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 bwMode="auto">
          <a:xfrm>
            <a:off x="5024345" y="3146626"/>
            <a:ext cx="1720988" cy="8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78440C73-EF7A-49EC-5F25-2A2EE4DD9118}"/>
              </a:ext>
            </a:extLst>
          </p:cNvPr>
          <p:cNvSpPr txBox="1"/>
          <p:nvPr/>
        </p:nvSpPr>
        <p:spPr>
          <a:xfrm>
            <a:off x="4988907" y="9053979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Physics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D0F8574-681A-C3E5-E621-048FB3BD42C4}"/>
              </a:ext>
            </a:extLst>
          </p:cNvPr>
          <p:cNvSpPr txBox="1"/>
          <p:nvPr/>
        </p:nvSpPr>
        <p:spPr>
          <a:xfrm rot="16200000">
            <a:off x="37671" y="9496489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Chemistry</a:t>
            </a:r>
            <a:r>
              <a:rPr lang="en-GB" dirty="0"/>
              <a:t>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464B811-9AF4-3E9A-BFFB-425A99FF8407}"/>
              </a:ext>
            </a:extLst>
          </p:cNvPr>
          <p:cNvSpPr txBox="1"/>
          <p:nvPr/>
        </p:nvSpPr>
        <p:spPr>
          <a:xfrm rot="16200000">
            <a:off x="135912" y="5154176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Chemistry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4A151EE-457E-99BE-E179-CBA938989B1D}"/>
              </a:ext>
            </a:extLst>
          </p:cNvPr>
          <p:cNvSpPr txBox="1"/>
          <p:nvPr/>
        </p:nvSpPr>
        <p:spPr>
          <a:xfrm>
            <a:off x="5085744" y="11222584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Biology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1EC7F14-EE45-9BBA-A313-A6EFA9CBD979}"/>
              </a:ext>
            </a:extLst>
          </p:cNvPr>
          <p:cNvSpPr txBox="1"/>
          <p:nvPr/>
        </p:nvSpPr>
        <p:spPr>
          <a:xfrm>
            <a:off x="5585920" y="6904200"/>
            <a:ext cx="25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Biology</a:t>
            </a:r>
          </a:p>
        </p:txBody>
      </p: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V="1">
            <a:off x="2652300" y="5090647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55C308B-25CD-B6A2-A315-A5B6D3E3584A}"/>
              </a:ext>
            </a:extLst>
          </p:cNvPr>
          <p:cNvCxnSpPr>
            <a:cxnSpLocks/>
          </p:cNvCxnSpPr>
          <p:nvPr/>
        </p:nvCxnSpPr>
        <p:spPr>
          <a:xfrm flipV="1">
            <a:off x="4337505" y="11712180"/>
            <a:ext cx="0" cy="1954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C418C341-5089-BC5E-8FA4-3F9CFEDBE3E4}"/>
              </a:ext>
            </a:extLst>
          </p:cNvPr>
          <p:cNvSpPr txBox="1"/>
          <p:nvPr/>
        </p:nvSpPr>
        <p:spPr>
          <a:xfrm>
            <a:off x="3915019" y="1191831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&amp; name basic body parts</a:t>
            </a:r>
            <a:endParaRPr lang="en-US" sz="800" dirty="0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3B5CC0A-3761-DB26-1622-FD14DC3713DB}"/>
              </a:ext>
            </a:extLst>
          </p:cNvPr>
          <p:cNvCxnSpPr>
            <a:cxnSpLocks/>
          </p:cNvCxnSpPr>
          <p:nvPr/>
        </p:nvCxnSpPr>
        <p:spPr>
          <a:xfrm flipV="1">
            <a:off x="1306854" y="11411225"/>
            <a:ext cx="144721" cy="1932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7944C451-AC78-CD2C-7163-7E376A488343}"/>
              </a:ext>
            </a:extLst>
          </p:cNvPr>
          <p:cNvSpPr txBox="1"/>
          <p:nvPr/>
        </p:nvSpPr>
        <p:spPr>
          <a:xfrm>
            <a:off x="698001" y="1163584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&amp; name common materials </a:t>
            </a:r>
            <a:endParaRPr lang="en-US" sz="800" dirty="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9E004BF-E2D3-036F-C7F8-67448D856197}"/>
              </a:ext>
            </a:extLst>
          </p:cNvPr>
          <p:cNvCxnSpPr>
            <a:cxnSpLocks/>
          </p:cNvCxnSpPr>
          <p:nvPr/>
        </p:nvCxnSpPr>
        <p:spPr>
          <a:xfrm flipH="1" flipV="1">
            <a:off x="1620502" y="9908686"/>
            <a:ext cx="300841" cy="654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E8A8EF31-8FB4-8143-A6EE-6135BB8555CA}"/>
              </a:ext>
            </a:extLst>
          </p:cNvPr>
          <p:cNvSpPr txBox="1"/>
          <p:nvPr/>
        </p:nvSpPr>
        <p:spPr>
          <a:xfrm>
            <a:off x="1870432" y="976480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Describe simple properties of some materials </a:t>
            </a:r>
            <a:endParaRPr lang="en-US" sz="8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FBE7A92-33E4-14BE-68FE-8AB843317CAE}"/>
              </a:ext>
            </a:extLst>
          </p:cNvPr>
          <p:cNvSpPr txBox="1"/>
          <p:nvPr/>
        </p:nvSpPr>
        <p:spPr>
          <a:xfrm>
            <a:off x="5769997" y="841137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Observe weather associated with changes of season</a:t>
            </a:r>
            <a:endParaRPr lang="en-US" sz="800" dirty="0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3D5DEB08-BC22-4204-E79D-9E86E5A38B0D}"/>
              </a:ext>
            </a:extLst>
          </p:cNvPr>
          <p:cNvCxnSpPr>
            <a:cxnSpLocks/>
          </p:cNvCxnSpPr>
          <p:nvPr/>
        </p:nvCxnSpPr>
        <p:spPr>
          <a:xfrm flipV="1">
            <a:off x="5118078" y="7308094"/>
            <a:ext cx="11462" cy="3155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CE812D4-A30D-2A34-44D1-0ACC9A75C74A}"/>
              </a:ext>
            </a:extLst>
          </p:cNvPr>
          <p:cNvCxnSpPr>
            <a:cxnSpLocks/>
          </p:cNvCxnSpPr>
          <p:nvPr/>
        </p:nvCxnSpPr>
        <p:spPr>
          <a:xfrm>
            <a:off x="4487584" y="6676441"/>
            <a:ext cx="0" cy="2132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65026B2B-10BB-0200-6044-20C9ABD8C404}"/>
              </a:ext>
            </a:extLst>
          </p:cNvPr>
          <p:cNvSpPr txBox="1"/>
          <p:nvPr/>
        </p:nvSpPr>
        <p:spPr>
          <a:xfrm>
            <a:off x="3915018" y="625049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Simple food chains &amp; habitats </a:t>
            </a:r>
            <a:endParaRPr lang="en-US" sz="8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7C5A116-FE6F-2CB6-C451-4F898B6BFF6C}"/>
              </a:ext>
            </a:extLst>
          </p:cNvPr>
          <p:cNvSpPr txBox="1"/>
          <p:nvPr/>
        </p:nvSpPr>
        <p:spPr>
          <a:xfrm>
            <a:off x="4696083" y="763169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Basic needs of animals &amp; offspring</a:t>
            </a:r>
            <a:endParaRPr lang="en-US" sz="800" dirty="0"/>
          </a:p>
        </p:txBody>
      </p:sp>
      <p:sp>
        <p:nvSpPr>
          <p:cNvPr id="155" name="Triangle 45">
            <a:extLst>
              <a:ext uri="{FF2B5EF4-FFF2-40B4-BE49-F238E27FC236}">
                <a16:creationId xmlns:a16="http://schemas.microsoft.com/office/drawing/2014/main" id="{B6BD3FF5-50C3-BA76-0ECA-4A95FB285D9B}"/>
              </a:ext>
            </a:extLst>
          </p:cNvPr>
          <p:cNvSpPr/>
          <p:nvPr/>
        </p:nvSpPr>
        <p:spPr>
          <a:xfrm rot="5400000">
            <a:off x="3797899" y="4296847"/>
            <a:ext cx="938427" cy="1386483"/>
          </a:xfrm>
          <a:prstGeom prst="triangle">
            <a:avLst>
              <a:gd name="adj" fmla="val 453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9573A1C-EBED-4F99-A475-47CDD855BCA5}"/>
              </a:ext>
            </a:extLst>
          </p:cNvPr>
          <p:cNvSpPr txBox="1"/>
          <p:nvPr/>
        </p:nvSpPr>
        <p:spPr>
          <a:xfrm>
            <a:off x="7925353" y="13218531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Fountains-Year 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16743</TotalTime>
  <Words>132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Jasmine Bhatti - Elements</cp:lastModifiedBy>
  <cp:revision>296</cp:revision>
  <cp:lastPrinted>2018-09-02T17:44:52Z</cp:lastPrinted>
  <dcterms:created xsi:type="dcterms:W3CDTF">2018-02-08T08:28:53Z</dcterms:created>
  <dcterms:modified xsi:type="dcterms:W3CDTF">2024-03-13T14:12:44Z</dcterms:modified>
</cp:coreProperties>
</file>