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F39D09FC-26BE-4A9A-8850-89F297DF5F4A}"/>
    <pc:docChg chg="undo custSel modSld">
      <pc:chgData name="Jasmine Bhatti - Elements" userId="4fe3eab0-4b19-4319-994a-c3444119a00a" providerId="ADAL" clId="{F39D09FC-26BE-4A9A-8850-89F297DF5F4A}" dt="2024-03-13T14:06:17.177" v="56" actId="20577"/>
      <pc:docMkLst>
        <pc:docMk/>
      </pc:docMkLst>
      <pc:sldChg chg="addSp delSp modSp mod">
        <pc:chgData name="Jasmine Bhatti - Elements" userId="4fe3eab0-4b19-4319-994a-c3444119a00a" providerId="ADAL" clId="{F39D09FC-26BE-4A9A-8850-89F297DF5F4A}" dt="2024-03-13T14:06:17.177" v="56" actId="20577"/>
        <pc:sldMkLst>
          <pc:docMk/>
          <pc:sldMk cId="1074321042" sldId="256"/>
        </pc:sldMkLst>
        <pc:spChg chg="mod">
          <ac:chgData name="Jasmine Bhatti - Elements" userId="4fe3eab0-4b19-4319-994a-c3444119a00a" providerId="ADAL" clId="{F39D09FC-26BE-4A9A-8850-89F297DF5F4A}" dt="2024-03-13T14:04:42.382" v="26" actId="1076"/>
          <ac:spMkLst>
            <pc:docMk/>
            <pc:sldMk cId="1074321042" sldId="256"/>
            <ac:spMk id="53" creationId="{2BE9DFE9-D2AE-C14C-AB63-41C6DF192559}"/>
          </ac:spMkLst>
        </pc:spChg>
        <pc:spChg chg="del mod">
          <ac:chgData name="Jasmine Bhatti - Elements" userId="4fe3eab0-4b19-4319-994a-c3444119a00a" providerId="ADAL" clId="{F39D09FC-26BE-4A9A-8850-89F297DF5F4A}" dt="2024-03-13T14:02:48.177" v="2"/>
          <ac:spMkLst>
            <pc:docMk/>
            <pc:sldMk cId="1074321042" sldId="256"/>
            <ac:spMk id="54" creationId="{B87A07DE-C984-5043-ABB4-D3D967D43357}"/>
          </ac:spMkLst>
        </pc:spChg>
        <pc:spChg chg="del">
          <ac:chgData name="Jasmine Bhatti - Elements" userId="4fe3eab0-4b19-4319-994a-c3444119a00a" providerId="ADAL" clId="{F39D09FC-26BE-4A9A-8850-89F297DF5F4A}" dt="2024-03-13T14:04:26.401" v="21" actId="478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F39D09FC-26BE-4A9A-8850-89F297DF5F4A}" dt="2024-03-13T14:04:21.779" v="20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F39D09FC-26BE-4A9A-8850-89F297DF5F4A}" dt="2024-03-13T14:05:15.051" v="34" actId="478"/>
          <ac:spMkLst>
            <pc:docMk/>
            <pc:sldMk cId="1074321042" sldId="256"/>
            <ac:spMk id="57" creationId="{F42C74E4-6C67-AB42-B00E-14010A9DAB4A}"/>
          </ac:spMkLst>
        </pc:spChg>
        <pc:spChg chg="del">
          <ac:chgData name="Jasmine Bhatti - Elements" userId="4fe3eab0-4b19-4319-994a-c3444119a00a" providerId="ADAL" clId="{F39D09FC-26BE-4A9A-8850-89F297DF5F4A}" dt="2024-03-13T14:05:11.866" v="33" actId="478"/>
          <ac:spMkLst>
            <pc:docMk/>
            <pc:sldMk cId="1074321042" sldId="256"/>
            <ac:spMk id="58" creationId="{A8E84878-B999-3E45-A62E-A5D9A1ABF6E1}"/>
          </ac:spMkLst>
        </pc:spChg>
        <pc:spChg chg="add del mod">
          <ac:chgData name="Jasmine Bhatti - Elements" userId="4fe3eab0-4b19-4319-994a-c3444119a00a" providerId="ADAL" clId="{F39D09FC-26BE-4A9A-8850-89F297DF5F4A}" dt="2024-03-13T14:04:37.679" v="25"/>
          <ac:spMkLst>
            <pc:docMk/>
            <pc:sldMk cId="1074321042" sldId="256"/>
            <ac:spMk id="129" creationId="{D6BFFDFB-1A23-454B-9FB9-403246A6DD24}"/>
          </ac:spMkLst>
        </pc:spChg>
        <pc:spChg chg="add del mod">
          <ac:chgData name="Jasmine Bhatti - Elements" userId="4fe3eab0-4b19-4319-994a-c3444119a00a" providerId="ADAL" clId="{F39D09FC-26BE-4A9A-8850-89F297DF5F4A}" dt="2024-03-13T14:05:03.046" v="32" actId="20577"/>
          <ac:spMkLst>
            <pc:docMk/>
            <pc:sldMk cId="1074321042" sldId="256"/>
            <ac:spMk id="131" creationId="{2E8BEDC5-5C64-4351-9DDF-7C7B55502744}"/>
          </ac:spMkLst>
        </pc:spChg>
        <pc:spChg chg="add mod">
          <ac:chgData name="Jasmine Bhatti - Elements" userId="4fe3eab0-4b19-4319-994a-c3444119a00a" providerId="ADAL" clId="{F39D09FC-26BE-4A9A-8850-89F297DF5F4A}" dt="2024-03-13T14:05:36.079" v="40" actId="20577"/>
          <ac:spMkLst>
            <pc:docMk/>
            <pc:sldMk cId="1074321042" sldId="256"/>
            <ac:spMk id="134" creationId="{5DADE89F-30A9-438F-9D2D-2DB526004640}"/>
          </ac:spMkLst>
        </pc:spChg>
        <pc:spChg chg="add mod">
          <ac:chgData name="Jasmine Bhatti - Elements" userId="4fe3eab0-4b19-4319-994a-c3444119a00a" providerId="ADAL" clId="{F39D09FC-26BE-4A9A-8850-89F297DF5F4A}" dt="2024-03-13T14:06:17.177" v="56" actId="20577"/>
          <ac:spMkLst>
            <pc:docMk/>
            <pc:sldMk cId="1074321042" sldId="256"/>
            <ac:spMk id="137" creationId="{CABA28E1-2C66-418A-8F18-013B4318B1AB}"/>
          </ac:spMkLst>
        </pc:spChg>
        <pc:spChg chg="add del mod">
          <ac:chgData name="Jasmine Bhatti - Elements" userId="4fe3eab0-4b19-4319-994a-c3444119a00a" providerId="ADAL" clId="{F39D09FC-26BE-4A9A-8850-89F297DF5F4A}" dt="2024-03-13T14:06:08.011" v="53" actId="20577"/>
          <ac:spMkLst>
            <pc:docMk/>
            <pc:sldMk cId="1074321042" sldId="256"/>
            <ac:spMk id="253" creationId="{59B4214B-7D80-CF6A-C782-10F69ABA50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69885" y="-27267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8917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085331" y="15136909"/>
            <a:ext cx="1214980" cy="130486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217619" y="15361810"/>
            <a:ext cx="0" cy="3666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469694" y="15912894"/>
            <a:ext cx="17890" cy="4504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2945446" y="15312225"/>
            <a:ext cx="1" cy="416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529499" y="14390560"/>
            <a:ext cx="54106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4401798" y="13168591"/>
            <a:ext cx="1541" cy="4223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>
            <a:off x="6772143" y="13227221"/>
            <a:ext cx="0" cy="4241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4298947" y="10949392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55659" y="10987531"/>
            <a:ext cx="0" cy="259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H="1">
            <a:off x="1800029" y="10987531"/>
            <a:ext cx="232631" cy="187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20240" y="15497523"/>
            <a:ext cx="8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BB1-Year 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3" y="14759830"/>
            <a:ext cx="697996" cy="1744991"/>
          </a:xfrm>
          <a:prstGeom prst="rect">
            <a:avLst/>
          </a:prstGeom>
        </p:spPr>
      </p:pic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 flipV="1">
            <a:off x="5816546" y="11684249"/>
            <a:ext cx="0" cy="3909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>
            <a:off x="3065272" y="8792429"/>
            <a:ext cx="0" cy="2715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 flipV="1">
            <a:off x="4783502" y="9416018"/>
            <a:ext cx="14676" cy="5717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6441631" y="8627454"/>
            <a:ext cx="3514" cy="670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536442" y="7210090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V="1">
            <a:off x="3179849" y="7241419"/>
            <a:ext cx="0" cy="411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4644238" y="6689562"/>
            <a:ext cx="0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2070560" y="6496994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65046" y="4672409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2ACEEBF0-5294-0E0A-3DA7-A40232025432}"/>
              </a:ext>
            </a:extLst>
          </p:cNvPr>
          <p:cNvSpPr/>
          <p:nvPr/>
        </p:nvSpPr>
        <p:spPr>
          <a:xfrm>
            <a:off x="7628394" y="4367022"/>
            <a:ext cx="1214980" cy="13048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48" name="Block Arc 247">
            <a:extLst>
              <a:ext uri="{FF2B5EF4-FFF2-40B4-BE49-F238E27FC236}">
                <a16:creationId xmlns:a16="http://schemas.microsoft.com/office/drawing/2014/main" id="{4AAD2E75-0E8F-6464-1BA8-6504B80AE00D}"/>
              </a:ext>
            </a:extLst>
          </p:cNvPr>
          <p:cNvSpPr/>
          <p:nvPr/>
        </p:nvSpPr>
        <p:spPr>
          <a:xfrm rot="5400000" flipH="1">
            <a:off x="6624751" y="288074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6B02D3A-EF39-5DA3-1040-F461047B8B76}"/>
              </a:ext>
            </a:extLst>
          </p:cNvPr>
          <p:cNvSpPr/>
          <p:nvPr/>
        </p:nvSpPr>
        <p:spPr>
          <a:xfrm>
            <a:off x="2237110" y="2627734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Block Arc 249">
            <a:extLst>
              <a:ext uri="{FF2B5EF4-FFF2-40B4-BE49-F238E27FC236}">
                <a16:creationId xmlns:a16="http://schemas.microsoft.com/office/drawing/2014/main" id="{4B25FEC6-B722-C1A3-C68A-2E66A3E4679E}"/>
              </a:ext>
            </a:extLst>
          </p:cNvPr>
          <p:cNvSpPr/>
          <p:nvPr/>
        </p:nvSpPr>
        <p:spPr>
          <a:xfrm rot="16200000">
            <a:off x="858904" y="759922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6039A94-733D-88D9-97C6-EA605716C6E9}"/>
              </a:ext>
            </a:extLst>
          </p:cNvPr>
          <p:cNvSpPr/>
          <p:nvPr/>
        </p:nvSpPr>
        <p:spPr>
          <a:xfrm>
            <a:off x="2163196" y="467141"/>
            <a:ext cx="24431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59B4214B-7D80-CF6A-C782-10F69ABA50DE}"/>
              </a:ext>
            </a:extLst>
          </p:cNvPr>
          <p:cNvSpPr/>
          <p:nvPr/>
        </p:nvSpPr>
        <p:spPr>
          <a:xfrm>
            <a:off x="7815346" y="456142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52AC974-9733-7D82-C91B-A1A7ED64AB17}"/>
              </a:ext>
            </a:extLst>
          </p:cNvPr>
          <p:cNvSpPr txBox="1"/>
          <p:nvPr/>
        </p:nvSpPr>
        <p:spPr>
          <a:xfrm>
            <a:off x="5714313" y="14869951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Plants including lifecycle and requirements for life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06204A78-C730-0320-37BC-3DB712937C6B}"/>
              </a:ext>
            </a:extLst>
          </p:cNvPr>
          <p:cNvSpPr txBox="1"/>
          <p:nvPr/>
        </p:nvSpPr>
        <p:spPr>
          <a:xfrm>
            <a:off x="3997721" y="1641544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Animals: skeletons &amp; nutrition 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FCC3063-3B61-8624-2590-9F815DCE717D}"/>
              </a:ext>
            </a:extLst>
          </p:cNvPr>
          <p:cNvSpPr txBox="1"/>
          <p:nvPr/>
        </p:nvSpPr>
        <p:spPr>
          <a:xfrm>
            <a:off x="2343531" y="1499858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Classification of rock types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DDC8E33-C651-1A77-9AD9-AD1A76E3DC3D}"/>
              </a:ext>
            </a:extLst>
          </p:cNvPr>
          <p:cNvSpPr txBox="1"/>
          <p:nvPr/>
        </p:nvSpPr>
        <p:spPr>
          <a:xfrm>
            <a:off x="2032660" y="1428146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Simple understanding of fossilization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94BB226F-9230-7DFA-F952-C3B9B61393CB}"/>
              </a:ext>
            </a:extLst>
          </p:cNvPr>
          <p:cNvSpPr txBox="1"/>
          <p:nvPr/>
        </p:nvSpPr>
        <p:spPr>
          <a:xfrm>
            <a:off x="3798110" y="1274020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 of light; shadows &amp; reflections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88D25CC2-5E64-9C31-7688-EA3B5D20131D}"/>
              </a:ext>
            </a:extLst>
          </p:cNvPr>
          <p:cNvSpPr txBox="1"/>
          <p:nvPr/>
        </p:nvSpPr>
        <p:spPr>
          <a:xfrm>
            <a:off x="6094041" y="1290491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Simple forces, including magnetism 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6454597-C559-20B8-FEEA-4FA1170A0D10}"/>
              </a:ext>
            </a:extLst>
          </p:cNvPr>
          <p:cNvSpPr txBox="1"/>
          <p:nvPr/>
        </p:nvSpPr>
        <p:spPr>
          <a:xfrm>
            <a:off x="6903438" y="1075657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Classify living things </a:t>
            </a:r>
            <a:endParaRPr lang="en-US" sz="800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EA0C2A6D-E29D-350B-0EA7-8745741FC8D6}"/>
              </a:ext>
            </a:extLst>
          </p:cNvPr>
          <p:cNvSpPr txBox="1"/>
          <p:nvPr/>
        </p:nvSpPr>
        <p:spPr>
          <a:xfrm>
            <a:off x="5335628" y="1205263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Digestive system &amp; teeth</a:t>
            </a:r>
            <a:endParaRPr lang="en-US" sz="80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36CF826-B065-1AFC-B9F6-1A3958F28CB7}"/>
              </a:ext>
            </a:extLst>
          </p:cNvPr>
          <p:cNvSpPr txBox="1"/>
          <p:nvPr/>
        </p:nvSpPr>
        <p:spPr>
          <a:xfrm>
            <a:off x="3900032" y="10701416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Food chains</a:t>
            </a:r>
            <a:endParaRPr lang="en-US" sz="800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9552963-A8DC-A854-19F1-B2DFC04D9CA2}"/>
              </a:ext>
            </a:extLst>
          </p:cNvPr>
          <p:cNvSpPr txBox="1"/>
          <p:nvPr/>
        </p:nvSpPr>
        <p:spPr>
          <a:xfrm>
            <a:off x="1800029" y="10653749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Changes of state </a:t>
            </a:r>
            <a:endParaRPr lang="en-US" sz="800" dirty="0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6A5AF19-A273-487D-16AA-E8E89CEB3651}"/>
              </a:ext>
            </a:extLst>
          </p:cNvPr>
          <p:cNvSpPr txBox="1"/>
          <p:nvPr/>
        </p:nvSpPr>
        <p:spPr>
          <a:xfrm>
            <a:off x="2508510" y="8514410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Water cycle</a:t>
            </a:r>
            <a:endParaRPr lang="en-US" sz="8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E8B24FD-138A-ED3B-9566-2EBA29F455FB}"/>
              </a:ext>
            </a:extLst>
          </p:cNvPr>
          <p:cNvSpPr txBox="1"/>
          <p:nvPr/>
        </p:nvSpPr>
        <p:spPr>
          <a:xfrm>
            <a:off x="4341725" y="1000230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Sound as vibrations </a:t>
            </a:r>
            <a:endParaRPr lang="en-US" sz="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AB3C447-228A-CE49-7B91-34ACA2CE89D1}"/>
              </a:ext>
            </a:extLst>
          </p:cNvPr>
          <p:cNvSpPr txBox="1"/>
          <p:nvPr/>
        </p:nvSpPr>
        <p:spPr>
          <a:xfrm>
            <a:off x="5766595" y="841413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Electricity: simple circuits &amp; conductors </a:t>
            </a:r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94983FA-63F0-BD11-3BB2-6FFEEB32248E}"/>
              </a:ext>
            </a:extLst>
          </p:cNvPr>
          <p:cNvSpPr txBox="1"/>
          <p:nvPr/>
        </p:nvSpPr>
        <p:spPr>
          <a:xfrm>
            <a:off x="7160949" y="7623682"/>
            <a:ext cx="96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Life cycles of plants &amp; animals (inc. mammal, insect, bird, amphibian) </a:t>
            </a:r>
            <a:endParaRPr lang="en-US" sz="8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E92E63A-772A-8607-45BF-2269960C079B}"/>
              </a:ext>
            </a:extLst>
          </p:cNvPr>
          <p:cNvSpPr txBox="1"/>
          <p:nvPr/>
        </p:nvSpPr>
        <p:spPr>
          <a:xfrm>
            <a:off x="4101427" y="621506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Describe changes as humans develop &amp; mature</a:t>
            </a:r>
            <a:endParaRPr lang="en-US" sz="8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4709F323-F3F4-B2A2-D298-0ACAE08CF699}"/>
              </a:ext>
            </a:extLst>
          </p:cNvPr>
          <p:cNvSpPr txBox="1"/>
          <p:nvPr/>
        </p:nvSpPr>
        <p:spPr>
          <a:xfrm>
            <a:off x="2700141" y="7647647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Classify materials according to a variety of properties</a:t>
            </a:r>
            <a:endParaRPr lang="en-US" sz="8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08DDD4C-BB81-F51E-035E-550B1DD7E9BF}"/>
              </a:ext>
            </a:extLst>
          </p:cNvPr>
          <p:cNvSpPr txBox="1"/>
          <p:nvPr/>
        </p:nvSpPr>
        <p:spPr>
          <a:xfrm>
            <a:off x="1729050" y="603097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mixtures &amp; solutions</a:t>
            </a:r>
            <a:endParaRPr lang="en-US" sz="800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25EE693-7EA4-0860-FA8E-07EBEC36603D}"/>
              </a:ext>
            </a:extLst>
          </p:cNvPr>
          <p:cNvSpPr txBox="1"/>
          <p:nvPr/>
        </p:nvSpPr>
        <p:spPr>
          <a:xfrm>
            <a:off x="2584354" y="5551662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about reversible changes; identify irreversible </a:t>
            </a:r>
            <a:endParaRPr lang="en-US" sz="800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D8F69855-A701-D4E4-C098-797F3969CBC3}"/>
              </a:ext>
            </a:extLst>
          </p:cNvPr>
          <p:cNvSpPr txBox="1"/>
          <p:nvPr/>
        </p:nvSpPr>
        <p:spPr>
          <a:xfrm>
            <a:off x="3669252" y="395627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location and interaction of Sun, Earth &amp; Moon</a:t>
            </a:r>
            <a:endParaRPr lang="en-US" sz="800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EE6B5A66-11C5-1E55-69DB-3D203932799D}"/>
              </a:ext>
            </a:extLst>
          </p:cNvPr>
          <p:cNvSpPr txBox="1"/>
          <p:nvPr/>
        </p:nvSpPr>
        <p:spPr>
          <a:xfrm>
            <a:off x="6533230" y="563827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Introduce gravity, resistance &amp; mechanical forces</a:t>
            </a:r>
            <a:endParaRPr lang="en-US" sz="800" dirty="0"/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23C8C4F-C077-A60F-5E04-57E889A58D1C}"/>
              </a:ext>
            </a:extLst>
          </p:cNvPr>
          <p:cNvCxnSpPr>
            <a:cxnSpLocks/>
          </p:cNvCxnSpPr>
          <p:nvPr/>
        </p:nvCxnSpPr>
        <p:spPr>
          <a:xfrm flipV="1">
            <a:off x="7804249" y="3123865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B9F5E3CF-030C-01A8-B9CC-D47C1538E02F}"/>
              </a:ext>
            </a:extLst>
          </p:cNvPr>
          <p:cNvSpPr txBox="1"/>
          <p:nvPr/>
        </p:nvSpPr>
        <p:spPr>
          <a:xfrm>
            <a:off x="7290104" y="356692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Classification, including micro-organisms </a:t>
            </a:r>
            <a:endParaRPr lang="en-US" sz="800" dirty="0"/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9F1CE7AE-6DCF-76D2-B839-3CE1270FEEA5}"/>
              </a:ext>
            </a:extLst>
          </p:cNvPr>
          <p:cNvCxnSpPr>
            <a:cxnSpLocks/>
          </p:cNvCxnSpPr>
          <p:nvPr/>
        </p:nvCxnSpPr>
        <p:spPr>
          <a:xfrm>
            <a:off x="5947467" y="2430243"/>
            <a:ext cx="618" cy="2594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301E45B9-42D4-75E9-5ECD-04B16B1C324E}"/>
              </a:ext>
            </a:extLst>
          </p:cNvPr>
          <p:cNvSpPr txBox="1"/>
          <p:nvPr/>
        </p:nvSpPr>
        <p:spPr>
          <a:xfrm>
            <a:off x="5335629" y="195074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Health &amp; Lifestyles, incl. circulatory system</a:t>
            </a:r>
            <a:endParaRPr lang="en-US" sz="800" dirty="0"/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329B6FB-4CDB-8C76-6D25-7313245C544D}"/>
              </a:ext>
            </a:extLst>
          </p:cNvPr>
          <p:cNvCxnSpPr>
            <a:cxnSpLocks/>
          </p:cNvCxnSpPr>
          <p:nvPr/>
        </p:nvCxnSpPr>
        <p:spPr>
          <a:xfrm flipV="1">
            <a:off x="4478638" y="3173160"/>
            <a:ext cx="8946" cy="2458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E94A51E6-EF71-7A54-11F5-53F61D302BBF}"/>
              </a:ext>
            </a:extLst>
          </p:cNvPr>
          <p:cNvSpPr txBox="1"/>
          <p:nvPr/>
        </p:nvSpPr>
        <p:spPr>
          <a:xfrm>
            <a:off x="4123909" y="344382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Evolution &amp; Adaptation</a:t>
            </a:r>
            <a:endParaRPr lang="en-US" sz="800" dirty="0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F446BF4-CFA1-4031-635E-B054D7AE8A8E}"/>
              </a:ext>
            </a:extLst>
          </p:cNvPr>
          <p:cNvCxnSpPr>
            <a:cxnSpLocks/>
          </p:cNvCxnSpPr>
          <p:nvPr/>
        </p:nvCxnSpPr>
        <p:spPr>
          <a:xfrm>
            <a:off x="3152509" y="2451340"/>
            <a:ext cx="618" cy="2594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80FEB71F-FD74-DA0B-FC08-E860C2A6F1D1}"/>
              </a:ext>
            </a:extLst>
          </p:cNvPr>
          <p:cNvSpPr txBox="1"/>
          <p:nvPr/>
        </p:nvSpPr>
        <p:spPr>
          <a:xfrm>
            <a:off x="2605309" y="218219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Light &amp; Shadows; the eye</a:t>
            </a:r>
            <a:endParaRPr lang="en-US" sz="800" dirty="0"/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99B86F6-58BF-AE4C-6238-165A6CFDE67A}"/>
              </a:ext>
            </a:extLst>
          </p:cNvPr>
          <p:cNvCxnSpPr>
            <a:cxnSpLocks/>
          </p:cNvCxnSpPr>
          <p:nvPr/>
        </p:nvCxnSpPr>
        <p:spPr>
          <a:xfrm flipV="1">
            <a:off x="1412806" y="2820016"/>
            <a:ext cx="279860" cy="2485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669BA7B3-B875-9F6E-6AD3-F36C4CCD3AF1}"/>
              </a:ext>
            </a:extLst>
          </p:cNvPr>
          <p:cNvSpPr txBox="1"/>
          <p:nvPr/>
        </p:nvSpPr>
        <p:spPr>
          <a:xfrm>
            <a:off x="730831" y="308046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Forces, including gravity</a:t>
            </a:r>
            <a:endParaRPr lang="en-US" sz="800" dirty="0"/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DAFBC7BF-00B6-42FB-2FA9-097C2FABE184}"/>
              </a:ext>
            </a:extLst>
          </p:cNvPr>
          <p:cNvCxnSpPr>
            <a:cxnSpLocks/>
            <a:stCxn id="304" idx="1"/>
          </p:cNvCxnSpPr>
          <p:nvPr/>
        </p:nvCxnSpPr>
        <p:spPr>
          <a:xfrm flipH="1" flipV="1">
            <a:off x="1757494" y="1631614"/>
            <a:ext cx="352539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27852A47-9D85-6114-7C21-A7BA7972F32C}"/>
              </a:ext>
            </a:extLst>
          </p:cNvPr>
          <p:cNvSpPr txBox="1"/>
          <p:nvPr/>
        </p:nvSpPr>
        <p:spPr>
          <a:xfrm>
            <a:off x="2110033" y="140078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Electricity: investigating circuits </a:t>
            </a:r>
            <a:endParaRPr lang="en-US" sz="800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C19A13-B2F7-8F3C-A8B5-8F05A02F2E11}"/>
              </a:ext>
            </a:extLst>
          </p:cNvPr>
          <p:cNvCxnSpPr>
            <a:cxnSpLocks/>
          </p:cNvCxnSpPr>
          <p:nvPr/>
        </p:nvCxnSpPr>
        <p:spPr>
          <a:xfrm flipV="1">
            <a:off x="3707566" y="15513490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C8E34C-E86A-F3A3-CCF7-B344B6D375E5}"/>
              </a:ext>
            </a:extLst>
          </p:cNvPr>
          <p:cNvCxnSpPr>
            <a:cxnSpLocks/>
          </p:cNvCxnSpPr>
          <p:nvPr/>
        </p:nvCxnSpPr>
        <p:spPr>
          <a:xfrm flipV="1">
            <a:off x="3676227" y="13344041"/>
            <a:ext cx="11438" cy="6300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7924CA-64B9-2B00-9F03-503111532E05}"/>
              </a:ext>
            </a:extLst>
          </p:cNvPr>
          <p:cNvSpPr txBox="1"/>
          <p:nvPr/>
        </p:nvSpPr>
        <p:spPr>
          <a:xfrm>
            <a:off x="4900780" y="15625141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363189F-0C10-2810-5156-9A9908959E3A}"/>
              </a:ext>
            </a:extLst>
          </p:cNvPr>
          <p:cNvSpPr txBox="1"/>
          <p:nvPr/>
        </p:nvSpPr>
        <p:spPr>
          <a:xfrm>
            <a:off x="5028949" y="13412491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21988FF-2847-4C90-C89E-F8E72C858B0E}"/>
              </a:ext>
            </a:extLst>
          </p:cNvPr>
          <p:cNvSpPr txBox="1"/>
          <p:nvPr/>
        </p:nvSpPr>
        <p:spPr>
          <a:xfrm rot="16200000">
            <a:off x="15422" y="13823571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GB" dirty="0"/>
              <a:t> 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1EE2CCA-4CDB-7C6B-5017-B2541CDBE465}"/>
              </a:ext>
            </a:extLst>
          </p:cNvPr>
          <p:cNvCxnSpPr>
            <a:cxnSpLocks/>
          </p:cNvCxnSpPr>
          <p:nvPr/>
        </p:nvCxnSpPr>
        <p:spPr>
          <a:xfrm flipV="1">
            <a:off x="3656128" y="11174047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9A1B87-4A5F-109F-BED0-9CC293AE577D}"/>
              </a:ext>
            </a:extLst>
          </p:cNvPr>
          <p:cNvCxnSpPr>
            <a:cxnSpLocks/>
          </p:cNvCxnSpPr>
          <p:nvPr/>
        </p:nvCxnSpPr>
        <p:spPr>
          <a:xfrm flipV="1">
            <a:off x="3636029" y="899345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F457640-98A5-F656-99DE-74A8DA1ED8CB}"/>
              </a:ext>
            </a:extLst>
          </p:cNvPr>
          <p:cNvCxnSpPr>
            <a:cxnSpLocks/>
          </p:cNvCxnSpPr>
          <p:nvPr/>
        </p:nvCxnSpPr>
        <p:spPr>
          <a:xfrm flipV="1">
            <a:off x="3635568" y="682952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186A36-4B8F-1797-4504-29CB833D2E39}"/>
              </a:ext>
            </a:extLst>
          </p:cNvPr>
          <p:cNvCxnSpPr>
            <a:cxnSpLocks/>
          </p:cNvCxnSpPr>
          <p:nvPr/>
        </p:nvCxnSpPr>
        <p:spPr>
          <a:xfrm flipV="1">
            <a:off x="3859966" y="15665890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C2BF42-1EC6-C5F0-5E30-6927B5BEBBE2}"/>
              </a:ext>
            </a:extLst>
          </p:cNvPr>
          <p:cNvCxnSpPr>
            <a:cxnSpLocks/>
          </p:cNvCxnSpPr>
          <p:nvPr/>
        </p:nvCxnSpPr>
        <p:spPr>
          <a:xfrm flipV="1">
            <a:off x="3642968" y="4671520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DA81B07-7E4B-1A24-3BB1-5189CC504925}"/>
              </a:ext>
            </a:extLst>
          </p:cNvPr>
          <p:cNvCxnSpPr>
            <a:cxnSpLocks/>
          </p:cNvCxnSpPr>
          <p:nvPr/>
        </p:nvCxnSpPr>
        <p:spPr>
          <a:xfrm flipV="1">
            <a:off x="3628167" y="250705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3716D90-B4CB-4373-0C28-7BA307024C04}"/>
              </a:ext>
            </a:extLst>
          </p:cNvPr>
          <p:cNvCxnSpPr>
            <a:cxnSpLocks/>
          </p:cNvCxnSpPr>
          <p:nvPr/>
        </p:nvCxnSpPr>
        <p:spPr>
          <a:xfrm flipV="1">
            <a:off x="3458194" y="44379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riangle 45">
            <a:extLst>
              <a:ext uri="{FF2B5EF4-FFF2-40B4-BE49-F238E27FC236}">
                <a16:creationId xmlns:a16="http://schemas.microsoft.com/office/drawing/2014/main" id="{2B061DAD-9295-B8A3-760C-DF76D1DA2F49}"/>
              </a:ext>
            </a:extLst>
          </p:cNvPr>
          <p:cNvSpPr/>
          <p:nvPr/>
        </p:nvSpPr>
        <p:spPr>
          <a:xfrm rot="5400000">
            <a:off x="2515286" y="67796"/>
            <a:ext cx="938427" cy="1386483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5F12D-D96D-704D-1C33-EA289DB40541}"/>
              </a:ext>
            </a:extLst>
          </p:cNvPr>
          <p:cNvSpPr txBox="1"/>
          <p:nvPr/>
        </p:nvSpPr>
        <p:spPr>
          <a:xfrm rot="16200000">
            <a:off x="6736567" y="925301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38EC19D-04D4-679A-0367-C604ED4F3E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8033785" y="118163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C53C032-50EF-9471-B61F-158BADA984A0}"/>
              </a:ext>
            </a:extLst>
          </p:cNvPr>
          <p:cNvSpPr txBox="1"/>
          <p:nvPr/>
        </p:nvSpPr>
        <p:spPr>
          <a:xfrm>
            <a:off x="4306915" y="131007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Science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1" name="Picture 4" descr="Image preview">
            <a:extLst>
              <a:ext uri="{FF2B5EF4-FFF2-40B4-BE49-F238E27FC236}">
                <a16:creationId xmlns:a16="http://schemas.microsoft.com/office/drawing/2014/main" id="{03E060B7-23F0-DE16-F4BF-9E696B62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118078" y="869625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8440C73-EF7A-49EC-5F25-2A2EE4DD9118}"/>
              </a:ext>
            </a:extLst>
          </p:cNvPr>
          <p:cNvSpPr txBox="1"/>
          <p:nvPr/>
        </p:nvSpPr>
        <p:spPr>
          <a:xfrm>
            <a:off x="4939561" y="9138108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571A485-D7B5-FB96-FA9C-6F7375BC7431}"/>
              </a:ext>
            </a:extLst>
          </p:cNvPr>
          <p:cNvSpPr txBox="1"/>
          <p:nvPr/>
        </p:nvSpPr>
        <p:spPr>
          <a:xfrm>
            <a:off x="5063262" y="4774242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D0F8574-681A-C3E5-E621-048FB3BD42C4}"/>
              </a:ext>
            </a:extLst>
          </p:cNvPr>
          <p:cNvSpPr txBox="1"/>
          <p:nvPr/>
        </p:nvSpPr>
        <p:spPr>
          <a:xfrm rot="16200000">
            <a:off x="37671" y="9496489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GB" dirty="0"/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464B811-9AF4-3E9A-BFFB-425A99FF8407}"/>
              </a:ext>
            </a:extLst>
          </p:cNvPr>
          <p:cNvSpPr txBox="1"/>
          <p:nvPr/>
        </p:nvSpPr>
        <p:spPr>
          <a:xfrm rot="16200000">
            <a:off x="135912" y="5154176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4A151EE-457E-99BE-E179-CBA938989B1D}"/>
              </a:ext>
            </a:extLst>
          </p:cNvPr>
          <p:cNvSpPr txBox="1"/>
          <p:nvPr/>
        </p:nvSpPr>
        <p:spPr>
          <a:xfrm>
            <a:off x="5085744" y="11222584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1EC7F14-EE45-9BBA-A313-A6EFA9CBD979}"/>
              </a:ext>
            </a:extLst>
          </p:cNvPr>
          <p:cNvSpPr txBox="1"/>
          <p:nvPr/>
        </p:nvSpPr>
        <p:spPr>
          <a:xfrm>
            <a:off x="5585920" y="6904200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D598459-8C25-E61F-34E3-C28046E28791}"/>
              </a:ext>
            </a:extLst>
          </p:cNvPr>
          <p:cNvSpPr txBox="1"/>
          <p:nvPr/>
        </p:nvSpPr>
        <p:spPr>
          <a:xfrm>
            <a:off x="5303560" y="2694014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121211-02E0-6E8D-811E-DD23DA6A0647}"/>
              </a:ext>
            </a:extLst>
          </p:cNvPr>
          <p:cNvSpPr txBox="1"/>
          <p:nvPr/>
        </p:nvSpPr>
        <p:spPr>
          <a:xfrm rot="16200000">
            <a:off x="171890" y="954559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Physics</a:t>
            </a:r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2652300" y="5090647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7039593" y="5054011"/>
            <a:ext cx="0" cy="4715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4386018" y="4450165"/>
            <a:ext cx="0" cy="56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2E8BEDC5-5C64-4351-9DDF-7C7B55502744}"/>
              </a:ext>
            </a:extLst>
          </p:cNvPr>
          <p:cNvSpPr txBox="1"/>
          <p:nvPr/>
        </p:nvSpPr>
        <p:spPr>
          <a:xfrm>
            <a:off x="7933993" y="13189727"/>
            <a:ext cx="8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BB1-Year 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ADE89F-30A9-438F-9D2D-2DB526004640}"/>
              </a:ext>
            </a:extLst>
          </p:cNvPr>
          <p:cNvSpPr txBox="1"/>
          <p:nvPr/>
        </p:nvSpPr>
        <p:spPr>
          <a:xfrm>
            <a:off x="7709446" y="8865266"/>
            <a:ext cx="8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BB2-Year 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ABA28E1-2C66-418A-8F18-013B4318B1AB}"/>
              </a:ext>
            </a:extLst>
          </p:cNvPr>
          <p:cNvSpPr txBox="1"/>
          <p:nvPr/>
        </p:nvSpPr>
        <p:spPr>
          <a:xfrm>
            <a:off x="7833079" y="4704522"/>
            <a:ext cx="8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BB2-Year 6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16732</TotalTime>
  <Words>184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295</cp:revision>
  <cp:lastPrinted>2018-09-02T17:44:52Z</cp:lastPrinted>
  <dcterms:created xsi:type="dcterms:W3CDTF">2018-02-08T08:28:53Z</dcterms:created>
  <dcterms:modified xsi:type="dcterms:W3CDTF">2024-03-13T14:07:14Z</dcterms:modified>
</cp:coreProperties>
</file>