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F0501"/>
    <a:srgbClr val="F8B308"/>
    <a:srgbClr val="FFCC00"/>
    <a:srgbClr val="FF6600"/>
    <a:srgbClr val="4C216D"/>
    <a:srgbClr val="FF9900"/>
    <a:srgbClr val="175A68"/>
    <a:srgbClr val="FE5E00"/>
    <a:srgbClr val="144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5833" autoAdjust="0"/>
  </p:normalViewPr>
  <p:slideViewPr>
    <p:cSldViewPr snapToGrid="0">
      <p:cViewPr varScale="1">
        <p:scale>
          <a:sx n="33" d="100"/>
          <a:sy n="33" d="100"/>
        </p:scale>
        <p:origin x="28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Bhatti - Elements" userId="4fe3eab0-4b19-4319-994a-c3444119a00a" providerId="ADAL" clId="{C9A95659-35A3-44D5-A47B-5C66BF26303E}"/>
    <pc:docChg chg="custSel modSld">
      <pc:chgData name="Jasmine Bhatti - Elements" userId="4fe3eab0-4b19-4319-994a-c3444119a00a" providerId="ADAL" clId="{C9A95659-35A3-44D5-A47B-5C66BF26303E}" dt="2024-03-13T13:53:08.043" v="85" actId="1076"/>
      <pc:docMkLst>
        <pc:docMk/>
      </pc:docMkLst>
      <pc:sldChg chg="addSp delSp modSp mod">
        <pc:chgData name="Jasmine Bhatti - Elements" userId="4fe3eab0-4b19-4319-994a-c3444119a00a" providerId="ADAL" clId="{C9A95659-35A3-44D5-A47B-5C66BF26303E}" dt="2024-03-13T13:53:08.043" v="85" actId="1076"/>
        <pc:sldMkLst>
          <pc:docMk/>
          <pc:sldMk cId="1074321042" sldId="256"/>
        </pc:sldMkLst>
        <pc:spChg chg="del">
          <ac:chgData name="Jasmine Bhatti - Elements" userId="4fe3eab0-4b19-4319-994a-c3444119a00a" providerId="ADAL" clId="{C9A95659-35A3-44D5-A47B-5C66BF26303E}" dt="2024-03-13T13:50:23.469" v="55" actId="478"/>
          <ac:spMkLst>
            <pc:docMk/>
            <pc:sldMk cId="1074321042" sldId="256"/>
            <ac:spMk id="15" creationId="{D2F97453-494C-5746-8E17-4A67EE1BF309}"/>
          </ac:spMkLst>
        </pc:spChg>
        <pc:spChg chg="del">
          <ac:chgData name="Jasmine Bhatti - Elements" userId="4fe3eab0-4b19-4319-994a-c3444119a00a" providerId="ADAL" clId="{C9A95659-35A3-44D5-A47B-5C66BF26303E}" dt="2024-03-13T13:50:36.315" v="59" actId="478"/>
          <ac:spMkLst>
            <pc:docMk/>
            <pc:sldMk cId="1074321042" sldId="256"/>
            <ac:spMk id="53" creationId="{2BE9DFE9-D2AE-C14C-AB63-41C6DF192559}"/>
          </ac:spMkLst>
        </pc:spChg>
        <pc:spChg chg="del">
          <ac:chgData name="Jasmine Bhatti - Elements" userId="4fe3eab0-4b19-4319-994a-c3444119a00a" providerId="ADAL" clId="{C9A95659-35A3-44D5-A47B-5C66BF26303E}" dt="2024-03-13T13:48:23.664" v="3" actId="478"/>
          <ac:spMkLst>
            <pc:docMk/>
            <pc:sldMk cId="1074321042" sldId="256"/>
            <ac:spMk id="55" creationId="{E2392CED-199C-044B-8C83-9528D182044C}"/>
          </ac:spMkLst>
        </pc:spChg>
        <pc:spChg chg="del mod">
          <ac:chgData name="Jasmine Bhatti - Elements" userId="4fe3eab0-4b19-4319-994a-c3444119a00a" providerId="ADAL" clId="{C9A95659-35A3-44D5-A47B-5C66BF26303E}" dt="2024-03-13T13:48:10.562" v="2"/>
          <ac:spMkLst>
            <pc:docMk/>
            <pc:sldMk cId="1074321042" sldId="256"/>
            <ac:spMk id="56" creationId="{0EC6A36B-BE5D-9742-9412-BEDB5350E9B4}"/>
          </ac:spMkLst>
        </pc:spChg>
        <pc:spChg chg="del">
          <ac:chgData name="Jasmine Bhatti - Elements" userId="4fe3eab0-4b19-4319-994a-c3444119a00a" providerId="ADAL" clId="{C9A95659-35A3-44D5-A47B-5C66BF26303E}" dt="2024-03-13T13:49:48.323" v="43" actId="478"/>
          <ac:spMkLst>
            <pc:docMk/>
            <pc:sldMk cId="1074321042" sldId="256"/>
            <ac:spMk id="57" creationId="{F42C74E4-6C67-AB42-B00E-14010A9DAB4A}"/>
          </ac:spMkLst>
        </pc:spChg>
        <pc:spChg chg="del mod">
          <ac:chgData name="Jasmine Bhatti - Elements" userId="4fe3eab0-4b19-4319-994a-c3444119a00a" providerId="ADAL" clId="{C9A95659-35A3-44D5-A47B-5C66BF26303E}" dt="2024-03-13T13:49:48.323" v="45"/>
          <ac:spMkLst>
            <pc:docMk/>
            <pc:sldMk cId="1074321042" sldId="256"/>
            <ac:spMk id="58" creationId="{A8E84878-B999-3E45-A62E-A5D9A1ABF6E1}"/>
          </ac:spMkLst>
        </pc:spChg>
        <pc:spChg chg="del">
          <ac:chgData name="Jasmine Bhatti - Elements" userId="4fe3eab0-4b19-4319-994a-c3444119a00a" providerId="ADAL" clId="{C9A95659-35A3-44D5-A47B-5C66BF26303E}" dt="2024-03-13T13:50:25.772" v="56" actId="478"/>
          <ac:spMkLst>
            <pc:docMk/>
            <pc:sldMk cId="1074321042" sldId="256"/>
            <ac:spMk id="114" creationId="{361D24CC-941E-4C47-B0EC-E144352A4A74}"/>
          </ac:spMkLst>
        </pc:spChg>
        <pc:spChg chg="del">
          <ac:chgData name="Jasmine Bhatti - Elements" userId="4fe3eab0-4b19-4319-994a-c3444119a00a" providerId="ADAL" clId="{C9A95659-35A3-44D5-A47B-5C66BF26303E}" dt="2024-03-13T13:50:21.484" v="54" actId="478"/>
          <ac:spMkLst>
            <pc:docMk/>
            <pc:sldMk cId="1074321042" sldId="256"/>
            <ac:spMk id="133" creationId="{8EE221F3-E29A-7E44-BA3E-4DDEF353168D}"/>
          </ac:spMkLst>
        </pc:spChg>
        <pc:spChg chg="add mod">
          <ac:chgData name="Jasmine Bhatti - Elements" userId="4fe3eab0-4b19-4319-994a-c3444119a00a" providerId="ADAL" clId="{C9A95659-35A3-44D5-A47B-5C66BF26303E}" dt="2024-03-13T13:50:04.873" v="51" actId="20577"/>
          <ac:spMkLst>
            <pc:docMk/>
            <pc:sldMk cId="1074321042" sldId="256"/>
            <ac:spMk id="170" creationId="{7E0A73A1-0993-471E-9465-B85814F05240}"/>
          </ac:spMkLst>
        </pc:spChg>
        <pc:spChg chg="mod">
          <ac:chgData name="Jasmine Bhatti - Elements" userId="4fe3eab0-4b19-4319-994a-c3444119a00a" providerId="ADAL" clId="{C9A95659-35A3-44D5-A47B-5C66BF26303E}" dt="2024-03-13T13:50:10.603" v="53" actId="20577"/>
          <ac:spMkLst>
            <pc:docMk/>
            <pc:sldMk cId="1074321042" sldId="256"/>
            <ac:spMk id="229" creationId="{78D87C2B-4ED1-1C4B-B314-D95374A7846D}"/>
          </ac:spMkLst>
        </pc:spChg>
        <pc:spChg chg="del">
          <ac:chgData name="Jasmine Bhatti - Elements" userId="4fe3eab0-4b19-4319-994a-c3444119a00a" providerId="ADAL" clId="{C9A95659-35A3-44D5-A47B-5C66BF26303E}" dt="2024-03-13T13:50:32.901" v="58" actId="478"/>
          <ac:spMkLst>
            <pc:docMk/>
            <pc:sldMk cId="1074321042" sldId="256"/>
            <ac:spMk id="230" creationId="{67D857C8-6DBF-1441-BED6-4FF1EB531C36}"/>
          </ac:spMkLst>
        </pc:spChg>
        <pc:spChg chg="del">
          <ac:chgData name="Jasmine Bhatti - Elements" userId="4fe3eab0-4b19-4319-994a-c3444119a00a" providerId="ADAL" clId="{C9A95659-35A3-44D5-A47B-5C66BF26303E}" dt="2024-03-13T13:50:30.540" v="57" actId="478"/>
          <ac:spMkLst>
            <pc:docMk/>
            <pc:sldMk cId="1074321042" sldId="256"/>
            <ac:spMk id="231" creationId="{FA468CC4-DA3D-D04C-A0F3-908B66B1ED58}"/>
          </ac:spMkLst>
        </pc:spChg>
        <pc:picChg chg="mod">
          <ac:chgData name="Jasmine Bhatti - Elements" userId="4fe3eab0-4b19-4319-994a-c3444119a00a" providerId="ADAL" clId="{C9A95659-35A3-44D5-A47B-5C66BF26303E}" dt="2024-03-13T13:53:04.511" v="84" actId="1076"/>
          <ac:picMkLst>
            <pc:docMk/>
            <pc:sldMk cId="1074321042" sldId="256"/>
            <ac:picMk id="20" creationId="{965E294C-3CC3-42DA-838A-6653714A482B}"/>
          </ac:picMkLst>
        </pc:picChg>
        <pc:picChg chg="mod">
          <ac:chgData name="Jasmine Bhatti - Elements" userId="4fe3eab0-4b19-4319-994a-c3444119a00a" providerId="ADAL" clId="{C9A95659-35A3-44D5-A47B-5C66BF26303E}" dt="2024-03-13T13:53:08.043" v="85" actId="1076"/>
          <ac:picMkLst>
            <pc:docMk/>
            <pc:sldMk cId="1074321042" sldId="256"/>
            <ac:picMk id="86" creationId="{E2C681CE-4F5E-FE42-BDC2-CE2B81D6D5D1}"/>
          </ac:picMkLst>
        </pc:picChg>
        <pc:cxnChg chg="del">
          <ac:chgData name="Jasmine Bhatti - Elements" userId="4fe3eab0-4b19-4319-994a-c3444119a00a" providerId="ADAL" clId="{C9A95659-35A3-44D5-A47B-5C66BF26303E}" dt="2024-03-13T13:50:38.123" v="60" actId="478"/>
          <ac:cxnSpMkLst>
            <pc:docMk/>
            <pc:sldMk cId="1074321042" sldId="256"/>
            <ac:cxnSpMk id="80" creationId="{F347F049-5853-0C49-B90B-3270038CAC6A}"/>
          </ac:cxnSpMkLst>
        </pc:cxnChg>
        <pc:cxnChg chg="del">
          <ac:chgData name="Jasmine Bhatti - Elements" userId="4fe3eab0-4b19-4319-994a-c3444119a00a" providerId="ADAL" clId="{C9A95659-35A3-44D5-A47B-5C66BF26303E}" dt="2024-03-13T13:50:39.408" v="61" actId="478"/>
          <ac:cxnSpMkLst>
            <pc:docMk/>
            <pc:sldMk cId="1074321042" sldId="256"/>
            <ac:cxnSpMk id="95" creationId="{432DE9D9-B0B5-F742-8942-7B37AAB3C019}"/>
          </ac:cxnSpMkLst>
        </pc:cxnChg>
        <pc:cxnChg chg="del">
          <ac:chgData name="Jasmine Bhatti - Elements" userId="4fe3eab0-4b19-4319-994a-c3444119a00a" providerId="ADAL" clId="{C9A95659-35A3-44D5-A47B-5C66BF26303E}" dt="2024-03-13T13:50:40.554" v="62" actId="478"/>
          <ac:cxnSpMkLst>
            <pc:docMk/>
            <pc:sldMk cId="1074321042" sldId="256"/>
            <ac:cxnSpMk id="101" creationId="{ED5654B3-6730-9743-8B5B-BB63078882F5}"/>
          </ac:cxnSpMkLst>
        </pc:cxnChg>
        <pc:cxnChg chg="del">
          <ac:chgData name="Jasmine Bhatti - Elements" userId="4fe3eab0-4b19-4319-994a-c3444119a00a" providerId="ADAL" clId="{C9A95659-35A3-44D5-A47B-5C66BF26303E}" dt="2024-03-13T13:50:41.909" v="63" actId="478"/>
          <ac:cxnSpMkLst>
            <pc:docMk/>
            <pc:sldMk cId="1074321042" sldId="256"/>
            <ac:cxnSpMk id="104" creationId="{A43FCBD3-15AC-074B-89C1-9811AED33C3A}"/>
          </ac:cxnSpMkLst>
        </pc:cxnChg>
        <pc:cxnChg chg="del">
          <ac:chgData name="Jasmine Bhatti - Elements" userId="4fe3eab0-4b19-4319-994a-c3444119a00a" providerId="ADAL" clId="{C9A95659-35A3-44D5-A47B-5C66BF26303E}" dt="2024-03-13T13:50:43.875" v="64" actId="478"/>
          <ac:cxnSpMkLst>
            <pc:docMk/>
            <pc:sldMk cId="1074321042" sldId="256"/>
            <ac:cxnSpMk id="116" creationId="{00E6D38E-3F60-8646-B0C0-1F4A34240498}"/>
          </ac:cxnSpMkLst>
        </pc:cxnChg>
        <pc:cxnChg chg="del">
          <ac:chgData name="Jasmine Bhatti - Elements" userId="4fe3eab0-4b19-4319-994a-c3444119a00a" providerId="ADAL" clId="{C9A95659-35A3-44D5-A47B-5C66BF26303E}" dt="2024-03-13T13:50:45.639" v="65" actId="478"/>
          <ac:cxnSpMkLst>
            <pc:docMk/>
            <pc:sldMk cId="1074321042" sldId="256"/>
            <ac:cxnSpMk id="117" creationId="{DDCFADFF-18E9-314C-BA93-B0E2EAA0B395}"/>
          </ac:cxnSpMkLst>
        </pc:cxnChg>
        <pc:cxnChg chg="del">
          <ac:chgData name="Jasmine Bhatti - Elements" userId="4fe3eab0-4b19-4319-994a-c3444119a00a" providerId="ADAL" clId="{C9A95659-35A3-44D5-A47B-5C66BF26303E}" dt="2024-03-13T13:50:51.228" v="66" actId="478"/>
          <ac:cxnSpMkLst>
            <pc:docMk/>
            <pc:sldMk cId="1074321042" sldId="256"/>
            <ac:cxnSpMk id="119" creationId="{79CABD94-8106-F04E-93C4-2DBA3B817C6C}"/>
          </ac:cxnSpMkLst>
        </pc:cxnChg>
        <pc:cxnChg chg="del">
          <ac:chgData name="Jasmine Bhatti - Elements" userId="4fe3eab0-4b19-4319-994a-c3444119a00a" providerId="ADAL" clId="{C9A95659-35A3-44D5-A47B-5C66BF26303E}" dt="2024-03-13T13:52:20.753" v="69" actId="478"/>
          <ac:cxnSpMkLst>
            <pc:docMk/>
            <pc:sldMk cId="1074321042" sldId="256"/>
            <ac:cxnSpMk id="196" creationId="{206BE152-910A-2843-A2AB-7EEE1AB8E0D0}"/>
          </ac:cxnSpMkLst>
        </pc:cxnChg>
        <pc:cxnChg chg="del">
          <ac:chgData name="Jasmine Bhatti - Elements" userId="4fe3eab0-4b19-4319-994a-c3444119a00a" providerId="ADAL" clId="{C9A95659-35A3-44D5-A47B-5C66BF26303E}" dt="2024-03-13T13:50:54.107" v="67" actId="478"/>
          <ac:cxnSpMkLst>
            <pc:docMk/>
            <pc:sldMk cId="1074321042" sldId="256"/>
            <ac:cxnSpMk id="391" creationId="{39981D08-B8AF-4086-AE03-C44C8CE55DC7}"/>
          </ac:cxnSpMkLst>
        </pc:cxnChg>
        <pc:cxnChg chg="del">
          <ac:chgData name="Jasmine Bhatti - Elements" userId="4fe3eab0-4b19-4319-994a-c3444119a00a" providerId="ADAL" clId="{C9A95659-35A3-44D5-A47B-5C66BF26303E}" dt="2024-03-13T13:50:55.511" v="68" actId="478"/>
          <ac:cxnSpMkLst>
            <pc:docMk/>
            <pc:sldMk cId="1074321042" sldId="256"/>
            <ac:cxnSpMk id="399" creationId="{E84EC7A0-1EC3-489B-B564-99132653BA00}"/>
          </ac:cxnSpMkLst>
        </pc:cxnChg>
        <pc:cxnChg chg="del">
          <ac:chgData name="Jasmine Bhatti - Elements" userId="4fe3eab0-4b19-4319-994a-c3444119a00a" providerId="ADAL" clId="{C9A95659-35A3-44D5-A47B-5C66BF26303E}" dt="2024-03-13T13:53:01.004" v="83" actId="478"/>
          <ac:cxnSpMkLst>
            <pc:docMk/>
            <pc:sldMk cId="1074321042" sldId="256"/>
            <ac:cxnSpMk id="402" creationId="{4C8A4E39-A5D3-4E3C-B675-233EEF1AD624}"/>
          </ac:cxnSpMkLst>
        </pc:cxnChg>
        <pc:cxnChg chg="del">
          <ac:chgData name="Jasmine Bhatti - Elements" userId="4fe3eab0-4b19-4319-994a-c3444119a00a" providerId="ADAL" clId="{C9A95659-35A3-44D5-A47B-5C66BF26303E}" dt="2024-03-13T13:52:59.726" v="82" actId="478"/>
          <ac:cxnSpMkLst>
            <pc:docMk/>
            <pc:sldMk cId="1074321042" sldId="256"/>
            <ac:cxnSpMk id="404" creationId="{55D8D665-85EA-4BF1-B6C2-A52C3A9260DC}"/>
          </ac:cxnSpMkLst>
        </pc:cxnChg>
        <pc:cxnChg chg="del">
          <ac:chgData name="Jasmine Bhatti - Elements" userId="4fe3eab0-4b19-4319-994a-c3444119a00a" providerId="ADAL" clId="{C9A95659-35A3-44D5-A47B-5C66BF26303E}" dt="2024-03-13T13:52:57.945" v="81" actId="478"/>
          <ac:cxnSpMkLst>
            <pc:docMk/>
            <pc:sldMk cId="1074321042" sldId="256"/>
            <ac:cxnSpMk id="413" creationId="{87060DFD-A38E-40F8-BEFA-BC2D5DA4D4D8}"/>
          </ac:cxnSpMkLst>
        </pc:cxnChg>
        <pc:cxnChg chg="del">
          <ac:chgData name="Jasmine Bhatti - Elements" userId="4fe3eab0-4b19-4319-994a-c3444119a00a" providerId="ADAL" clId="{C9A95659-35A3-44D5-A47B-5C66BF26303E}" dt="2024-03-13T13:52:55.966" v="80" actId="478"/>
          <ac:cxnSpMkLst>
            <pc:docMk/>
            <pc:sldMk cId="1074321042" sldId="256"/>
            <ac:cxnSpMk id="414" creationId="{970C0AA5-ED89-4EB0-B167-A719E81A435C}"/>
          </ac:cxnSpMkLst>
        </pc:cxnChg>
        <pc:cxnChg chg="del">
          <ac:chgData name="Jasmine Bhatti - Elements" userId="4fe3eab0-4b19-4319-994a-c3444119a00a" providerId="ADAL" clId="{C9A95659-35A3-44D5-A47B-5C66BF26303E}" dt="2024-03-13T13:52:53.280" v="79" actId="478"/>
          <ac:cxnSpMkLst>
            <pc:docMk/>
            <pc:sldMk cId="1074321042" sldId="256"/>
            <ac:cxnSpMk id="415" creationId="{4EE1B1BE-FD5F-4B20-B018-7A50F36F26B4}"/>
          </ac:cxnSpMkLst>
        </pc:cxnChg>
        <pc:cxnChg chg="del">
          <ac:chgData name="Jasmine Bhatti - Elements" userId="4fe3eab0-4b19-4319-994a-c3444119a00a" providerId="ADAL" clId="{C9A95659-35A3-44D5-A47B-5C66BF26303E}" dt="2024-03-13T13:52:51.471" v="78" actId="478"/>
          <ac:cxnSpMkLst>
            <pc:docMk/>
            <pc:sldMk cId="1074321042" sldId="256"/>
            <ac:cxnSpMk id="416" creationId="{AF52F4AD-7FD7-46EA-8CF6-709D7AEBBF7E}"/>
          </ac:cxnSpMkLst>
        </pc:cxnChg>
        <pc:cxnChg chg="del">
          <ac:chgData name="Jasmine Bhatti - Elements" userId="4fe3eab0-4b19-4319-994a-c3444119a00a" providerId="ADAL" clId="{C9A95659-35A3-44D5-A47B-5C66BF26303E}" dt="2024-03-13T13:52:50.351" v="77" actId="478"/>
          <ac:cxnSpMkLst>
            <pc:docMk/>
            <pc:sldMk cId="1074321042" sldId="256"/>
            <ac:cxnSpMk id="421" creationId="{9B445240-399E-4288-B61F-011BC64B8806}"/>
          </ac:cxnSpMkLst>
        </pc:cxnChg>
        <pc:cxnChg chg="del">
          <ac:chgData name="Jasmine Bhatti - Elements" userId="4fe3eab0-4b19-4319-994a-c3444119a00a" providerId="ADAL" clId="{C9A95659-35A3-44D5-A47B-5C66BF26303E}" dt="2024-03-13T13:52:49.259" v="76" actId="478"/>
          <ac:cxnSpMkLst>
            <pc:docMk/>
            <pc:sldMk cId="1074321042" sldId="256"/>
            <ac:cxnSpMk id="422" creationId="{7FEBCA52-4E69-4E21-AABE-C6B6046DDF5B}"/>
          </ac:cxnSpMkLst>
        </pc:cxnChg>
        <pc:cxnChg chg="del">
          <ac:chgData name="Jasmine Bhatti - Elements" userId="4fe3eab0-4b19-4319-994a-c3444119a00a" providerId="ADAL" clId="{C9A95659-35A3-44D5-A47B-5C66BF26303E}" dt="2024-03-13T13:52:47.971" v="75" actId="478"/>
          <ac:cxnSpMkLst>
            <pc:docMk/>
            <pc:sldMk cId="1074321042" sldId="256"/>
            <ac:cxnSpMk id="425" creationId="{866897A3-A6FE-40C7-8A62-80E372D7DDE7}"/>
          </ac:cxnSpMkLst>
        </pc:cxnChg>
        <pc:cxnChg chg="del">
          <ac:chgData name="Jasmine Bhatti - Elements" userId="4fe3eab0-4b19-4319-994a-c3444119a00a" providerId="ADAL" clId="{C9A95659-35A3-44D5-A47B-5C66BF26303E}" dt="2024-03-13T13:52:46.313" v="74" actId="478"/>
          <ac:cxnSpMkLst>
            <pc:docMk/>
            <pc:sldMk cId="1074321042" sldId="256"/>
            <ac:cxnSpMk id="426" creationId="{9A7E9AE4-66B6-4167-8CB1-2370B4DFB57F}"/>
          </ac:cxnSpMkLst>
        </pc:cxnChg>
        <pc:cxnChg chg="del">
          <ac:chgData name="Jasmine Bhatti - Elements" userId="4fe3eab0-4b19-4319-994a-c3444119a00a" providerId="ADAL" clId="{C9A95659-35A3-44D5-A47B-5C66BF26303E}" dt="2024-03-13T13:52:44.870" v="73" actId="478"/>
          <ac:cxnSpMkLst>
            <pc:docMk/>
            <pc:sldMk cId="1074321042" sldId="256"/>
            <ac:cxnSpMk id="430" creationId="{29EDCE93-95D6-429F-A352-FD43DBE83112}"/>
          </ac:cxnSpMkLst>
        </pc:cxnChg>
        <pc:cxnChg chg="del">
          <ac:chgData name="Jasmine Bhatti - Elements" userId="4fe3eab0-4b19-4319-994a-c3444119a00a" providerId="ADAL" clId="{C9A95659-35A3-44D5-A47B-5C66BF26303E}" dt="2024-03-13T13:52:43.502" v="72" actId="478"/>
          <ac:cxnSpMkLst>
            <pc:docMk/>
            <pc:sldMk cId="1074321042" sldId="256"/>
            <ac:cxnSpMk id="431" creationId="{AC2EAC17-B61F-4569-AFE1-B6F28876FC2D}"/>
          </ac:cxnSpMkLst>
        </pc:cxnChg>
        <pc:cxnChg chg="del">
          <ac:chgData name="Jasmine Bhatti - Elements" userId="4fe3eab0-4b19-4319-994a-c3444119a00a" providerId="ADAL" clId="{C9A95659-35A3-44D5-A47B-5C66BF26303E}" dt="2024-03-13T13:52:39.437" v="71" actId="478"/>
          <ac:cxnSpMkLst>
            <pc:docMk/>
            <pc:sldMk cId="1074321042" sldId="256"/>
            <ac:cxnSpMk id="435" creationId="{C4ECEB2E-E6FD-418B-9711-CB52089CF1F2}"/>
          </ac:cxnSpMkLst>
        </pc:cxnChg>
        <pc:cxnChg chg="del">
          <ac:chgData name="Jasmine Bhatti - Elements" userId="4fe3eab0-4b19-4319-994a-c3444119a00a" providerId="ADAL" clId="{C9A95659-35A3-44D5-A47B-5C66BF26303E}" dt="2024-03-13T13:52:37.814" v="70" actId="478"/>
          <ac:cxnSpMkLst>
            <pc:docMk/>
            <pc:sldMk cId="1074321042" sldId="256"/>
            <ac:cxnSpMk id="437" creationId="{BEAF29EE-0050-4A4F-AF4B-0518661AE57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-69885" y="-27267"/>
            <a:ext cx="9850419" cy="179109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 are areas of surplus and deficit located globally? </a:t>
            </a: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18957" y="11395806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61271" y="7054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46444" y="6818917"/>
            <a:ext cx="5827821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36442" y="8522806"/>
            <a:ext cx="1214980" cy="13048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694841" y="872398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714771" y="12888251"/>
            <a:ext cx="1214980" cy="13048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791414" y="13074139"/>
            <a:ext cx="1087135" cy="9950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Foundations-Year 1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3065272" y="456289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6236394" y="14499180"/>
            <a:ext cx="1428811" cy="482694"/>
          </a:xfrm>
          <a:prstGeom prst="rect">
            <a:avLst/>
          </a:prstGeom>
        </p:spPr>
      </p:pic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>
            <a:off x="8190883" y="10795895"/>
            <a:ext cx="0" cy="4992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031442" y="10838119"/>
            <a:ext cx="0" cy="371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V="1">
            <a:off x="7503873" y="11651458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>
            <a:off x="2382691" y="11009766"/>
            <a:ext cx="0" cy="283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47026"/>
            <a:ext cx="79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5E294C-3CC3-42DA-838A-6653714A4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845" y="12646509"/>
            <a:ext cx="697996" cy="1744991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6D9EC53-298F-45FA-925C-BDD35F07C7C6}"/>
              </a:ext>
            </a:extLst>
          </p:cNvPr>
          <p:cNvCxnSpPr>
            <a:cxnSpLocks/>
          </p:cNvCxnSpPr>
          <p:nvPr/>
        </p:nvCxnSpPr>
        <p:spPr>
          <a:xfrm flipV="1">
            <a:off x="6366611" y="11660743"/>
            <a:ext cx="0" cy="2505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62ABF8E8-F9DE-460A-98CD-549E4EA7B3A6}"/>
              </a:ext>
            </a:extLst>
          </p:cNvPr>
          <p:cNvCxnSpPr>
            <a:cxnSpLocks/>
          </p:cNvCxnSpPr>
          <p:nvPr/>
        </p:nvCxnSpPr>
        <p:spPr>
          <a:xfrm>
            <a:off x="6049209" y="10812490"/>
            <a:ext cx="8791" cy="4500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459D4038-7592-473C-B07D-B8BCF35F433B}"/>
              </a:ext>
            </a:extLst>
          </p:cNvPr>
          <p:cNvCxnSpPr>
            <a:cxnSpLocks/>
          </p:cNvCxnSpPr>
          <p:nvPr/>
        </p:nvCxnSpPr>
        <p:spPr>
          <a:xfrm flipV="1">
            <a:off x="5604295" y="11673958"/>
            <a:ext cx="0" cy="305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F93EA0B6-C55E-4D86-B01F-136E2BF2A6B4}"/>
              </a:ext>
            </a:extLst>
          </p:cNvPr>
          <p:cNvCxnSpPr>
            <a:cxnSpLocks/>
          </p:cNvCxnSpPr>
          <p:nvPr/>
        </p:nvCxnSpPr>
        <p:spPr>
          <a:xfrm>
            <a:off x="4833486" y="10903321"/>
            <a:ext cx="0" cy="371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E6149B5-A688-4EAC-9AE2-0CBA1774F2E1}"/>
              </a:ext>
            </a:extLst>
          </p:cNvPr>
          <p:cNvCxnSpPr>
            <a:cxnSpLocks/>
          </p:cNvCxnSpPr>
          <p:nvPr/>
        </p:nvCxnSpPr>
        <p:spPr>
          <a:xfrm flipV="1">
            <a:off x="4274630" y="11684522"/>
            <a:ext cx="0" cy="3517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BA9B55E4-281F-49E1-94D8-371F7E900D71}"/>
              </a:ext>
            </a:extLst>
          </p:cNvPr>
          <p:cNvCxnSpPr>
            <a:cxnSpLocks/>
          </p:cNvCxnSpPr>
          <p:nvPr/>
        </p:nvCxnSpPr>
        <p:spPr>
          <a:xfrm flipV="1">
            <a:off x="1708035" y="11661999"/>
            <a:ext cx="0" cy="2363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7E0896E7-7A54-49A3-9CF3-0F6077FC5A93}"/>
              </a:ext>
            </a:extLst>
          </p:cNvPr>
          <p:cNvCxnSpPr>
            <a:cxnSpLocks/>
          </p:cNvCxnSpPr>
          <p:nvPr/>
        </p:nvCxnSpPr>
        <p:spPr>
          <a:xfrm>
            <a:off x="716663" y="10795895"/>
            <a:ext cx="272788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849B89FE-810A-4085-9945-ED6A7870C5EA}"/>
              </a:ext>
            </a:extLst>
          </p:cNvPr>
          <p:cNvCxnSpPr>
            <a:cxnSpLocks/>
          </p:cNvCxnSpPr>
          <p:nvPr/>
        </p:nvCxnSpPr>
        <p:spPr>
          <a:xfrm flipV="1">
            <a:off x="2623246" y="11684522"/>
            <a:ext cx="0" cy="5523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1F5CCE5-2347-454D-B30C-A14E567FFB33}"/>
              </a:ext>
            </a:extLst>
          </p:cNvPr>
          <p:cNvCxnSpPr>
            <a:cxnSpLocks/>
          </p:cNvCxnSpPr>
          <p:nvPr/>
        </p:nvCxnSpPr>
        <p:spPr>
          <a:xfrm flipV="1">
            <a:off x="1013619" y="11239230"/>
            <a:ext cx="199007" cy="5933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0AE8AA44-1750-41E6-9F70-8D8C59CC1C2E}"/>
              </a:ext>
            </a:extLst>
          </p:cNvPr>
          <p:cNvCxnSpPr>
            <a:cxnSpLocks/>
          </p:cNvCxnSpPr>
          <p:nvPr/>
        </p:nvCxnSpPr>
        <p:spPr>
          <a:xfrm>
            <a:off x="676189" y="10083963"/>
            <a:ext cx="325976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B79E8B85-134D-419E-AD65-FDA5852B8CE9}"/>
              </a:ext>
            </a:extLst>
          </p:cNvPr>
          <p:cNvCxnSpPr>
            <a:cxnSpLocks/>
          </p:cNvCxnSpPr>
          <p:nvPr/>
        </p:nvCxnSpPr>
        <p:spPr>
          <a:xfrm>
            <a:off x="967885" y="9249172"/>
            <a:ext cx="468911" cy="845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A35A5061-95DD-4F04-8D1C-A5AE0DF4AA54}"/>
              </a:ext>
            </a:extLst>
          </p:cNvPr>
          <p:cNvCxnSpPr>
            <a:cxnSpLocks/>
          </p:cNvCxnSpPr>
          <p:nvPr/>
        </p:nvCxnSpPr>
        <p:spPr>
          <a:xfrm flipH="1">
            <a:off x="1573641" y="10330969"/>
            <a:ext cx="255581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F30CF106-B6D9-494F-AA3F-A2B8566D7232}"/>
              </a:ext>
            </a:extLst>
          </p:cNvPr>
          <p:cNvCxnSpPr>
            <a:cxnSpLocks/>
          </p:cNvCxnSpPr>
          <p:nvPr/>
        </p:nvCxnSpPr>
        <p:spPr>
          <a:xfrm>
            <a:off x="2032660" y="8891752"/>
            <a:ext cx="0" cy="2834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 flipV="1">
            <a:off x="6680250" y="7387674"/>
            <a:ext cx="0" cy="3191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B6443DBE-18BC-4F8E-AB79-78F6C0DBA2DB}"/>
              </a:ext>
            </a:extLst>
          </p:cNvPr>
          <p:cNvCxnSpPr>
            <a:cxnSpLocks/>
          </p:cNvCxnSpPr>
          <p:nvPr/>
        </p:nvCxnSpPr>
        <p:spPr>
          <a:xfrm>
            <a:off x="7713758" y="6588071"/>
            <a:ext cx="0" cy="3061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7022209" y="6625869"/>
            <a:ext cx="0" cy="2305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52614DFF-0EF6-4C6A-AD7D-9B4446A681E6}"/>
              </a:ext>
            </a:extLst>
          </p:cNvPr>
          <p:cNvCxnSpPr>
            <a:cxnSpLocks/>
          </p:cNvCxnSpPr>
          <p:nvPr/>
        </p:nvCxnSpPr>
        <p:spPr>
          <a:xfrm>
            <a:off x="6441009" y="6571762"/>
            <a:ext cx="0" cy="2846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279028" y="23337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4405E6CA-E5DD-422F-BBC2-0D02D90B9AF8}"/>
              </a:ext>
            </a:extLst>
          </p:cNvPr>
          <p:cNvCxnSpPr>
            <a:cxnSpLocks/>
          </p:cNvCxnSpPr>
          <p:nvPr/>
        </p:nvCxnSpPr>
        <p:spPr>
          <a:xfrm>
            <a:off x="4822457" y="6659417"/>
            <a:ext cx="0" cy="2173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D1A76D7-946A-434B-9E20-E66593C9A965}"/>
              </a:ext>
            </a:extLst>
          </p:cNvPr>
          <p:cNvCxnSpPr>
            <a:cxnSpLocks/>
          </p:cNvCxnSpPr>
          <p:nvPr/>
        </p:nvCxnSpPr>
        <p:spPr>
          <a:xfrm flipV="1">
            <a:off x="4670712" y="7356192"/>
            <a:ext cx="1297" cy="2631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3748E272-4500-4BA8-AE01-294AC988701B}"/>
              </a:ext>
            </a:extLst>
          </p:cNvPr>
          <p:cNvCxnSpPr>
            <a:cxnSpLocks/>
          </p:cNvCxnSpPr>
          <p:nvPr/>
        </p:nvCxnSpPr>
        <p:spPr>
          <a:xfrm flipV="1">
            <a:off x="3767369" y="7334758"/>
            <a:ext cx="0" cy="3048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B6F03619-A72D-4CF0-8660-E25D5E191C26}"/>
              </a:ext>
            </a:extLst>
          </p:cNvPr>
          <p:cNvCxnSpPr>
            <a:cxnSpLocks/>
          </p:cNvCxnSpPr>
          <p:nvPr/>
        </p:nvCxnSpPr>
        <p:spPr>
          <a:xfrm flipV="1">
            <a:off x="2127818" y="7343114"/>
            <a:ext cx="140729" cy="2226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E6C2D989-6BCF-44BD-A06B-C7FA92BCF323}"/>
              </a:ext>
            </a:extLst>
          </p:cNvPr>
          <p:cNvCxnSpPr>
            <a:cxnSpLocks/>
          </p:cNvCxnSpPr>
          <p:nvPr/>
        </p:nvCxnSpPr>
        <p:spPr>
          <a:xfrm>
            <a:off x="3434676" y="6658564"/>
            <a:ext cx="710" cy="2256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4EA179B3-FBA6-4B53-8909-B048EDCD3EE6}"/>
              </a:ext>
            </a:extLst>
          </p:cNvPr>
          <p:cNvCxnSpPr>
            <a:cxnSpLocks/>
          </p:cNvCxnSpPr>
          <p:nvPr/>
        </p:nvCxnSpPr>
        <p:spPr>
          <a:xfrm>
            <a:off x="888716" y="6526989"/>
            <a:ext cx="293428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2C89C9BD-AD09-42EC-A566-478D7DF5360B}"/>
              </a:ext>
            </a:extLst>
          </p:cNvPr>
          <p:cNvCxnSpPr>
            <a:cxnSpLocks/>
          </p:cNvCxnSpPr>
          <p:nvPr/>
        </p:nvCxnSpPr>
        <p:spPr>
          <a:xfrm>
            <a:off x="887744" y="5455342"/>
            <a:ext cx="321853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42BEB879-9CE4-4CCE-950F-D630410E4E24}"/>
              </a:ext>
            </a:extLst>
          </p:cNvPr>
          <p:cNvSpPr txBox="1"/>
          <p:nvPr/>
        </p:nvSpPr>
        <p:spPr>
          <a:xfrm>
            <a:off x="87840" y="4863232"/>
            <a:ext cx="1091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E4086CD6-49F0-A896-3AEA-8D7CE4F40091}"/>
              </a:ext>
            </a:extLst>
          </p:cNvPr>
          <p:cNvSpPr/>
          <p:nvPr/>
        </p:nvSpPr>
        <p:spPr>
          <a:xfrm>
            <a:off x="2136586" y="4673329"/>
            <a:ext cx="3215609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A3A38E9A-CE2F-0C17-72FD-E4F5BD168553}"/>
              </a:ext>
            </a:extLst>
          </p:cNvPr>
          <p:cNvSpPr txBox="1"/>
          <p:nvPr/>
        </p:nvSpPr>
        <p:spPr>
          <a:xfrm>
            <a:off x="7834612" y="476213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5</a:t>
            </a: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59B4214B-7D80-CF6A-C782-10F69ABA50DE}"/>
              </a:ext>
            </a:extLst>
          </p:cNvPr>
          <p:cNvSpPr/>
          <p:nvPr/>
        </p:nvSpPr>
        <p:spPr>
          <a:xfrm>
            <a:off x="7815346" y="456142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784BBDE-DD1F-A4A7-BDF9-0B0006B3F531}"/>
              </a:ext>
            </a:extLst>
          </p:cNvPr>
          <p:cNvSpPr txBox="1"/>
          <p:nvPr/>
        </p:nvSpPr>
        <p:spPr>
          <a:xfrm>
            <a:off x="-3072" y="1075528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Begin to measure length, capacity, weight</a:t>
            </a:r>
            <a:endParaRPr lang="en-US" sz="8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F7E5696-F764-406E-C2C1-9616049EAA39}"/>
              </a:ext>
            </a:extLst>
          </p:cNvPr>
          <p:cNvSpPr txBox="1"/>
          <p:nvPr/>
        </p:nvSpPr>
        <p:spPr>
          <a:xfrm>
            <a:off x="5970359" y="1189834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&amp; write numbers to 20 </a:t>
            </a:r>
            <a:endParaRPr lang="en-US" sz="8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E19DB2F-0340-C058-F350-61A409372698}"/>
              </a:ext>
            </a:extLst>
          </p:cNvPr>
          <p:cNvSpPr txBox="1"/>
          <p:nvPr/>
        </p:nvSpPr>
        <p:spPr>
          <a:xfrm>
            <a:off x="3862075" y="11988315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Add and subtract one-digit and two-digit numbers to 20, including zero </a:t>
            </a:r>
            <a:endParaRPr lang="en-US" sz="8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4184561-E6A9-CA91-E830-DA77AD6E1568}"/>
              </a:ext>
            </a:extLst>
          </p:cNvPr>
          <p:cNvSpPr txBox="1"/>
          <p:nvPr/>
        </p:nvSpPr>
        <p:spPr>
          <a:xfrm>
            <a:off x="5450358" y="10470408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language, e.g. ‘more than’, ‘most’</a:t>
            </a:r>
            <a:endParaRPr lang="en-US" sz="8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F1E9A72-7CD1-CF75-7DC2-17FE9599948C}"/>
              </a:ext>
            </a:extLst>
          </p:cNvPr>
          <p:cNvSpPr txBox="1"/>
          <p:nvPr/>
        </p:nvSpPr>
        <p:spPr>
          <a:xfrm>
            <a:off x="7792625" y="10485129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Count in 1s, 2s, 5s and 10s </a:t>
            </a:r>
            <a:endParaRPr lang="en-US" sz="8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335A0E-C07C-E1B6-85D0-05522CD1A691}"/>
              </a:ext>
            </a:extLst>
          </p:cNvPr>
          <p:cNvSpPr txBox="1"/>
          <p:nvPr/>
        </p:nvSpPr>
        <p:spPr>
          <a:xfrm>
            <a:off x="7229048" y="1195956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Count to / across 100</a:t>
            </a:r>
            <a:endParaRPr lang="en-US" sz="8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7A1ECB6-B5A1-E1A2-B213-16B0DE8A86DB}"/>
              </a:ext>
            </a:extLst>
          </p:cNvPr>
          <p:cNvSpPr txBox="1"/>
          <p:nvPr/>
        </p:nvSpPr>
        <p:spPr>
          <a:xfrm>
            <a:off x="3116485" y="10517844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Solve one-step problems, including simple arrays</a:t>
            </a:r>
            <a:endParaRPr lang="en-US" sz="8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2425A9A-E7A6-9AD8-F07D-A921DD2FD158}"/>
              </a:ext>
            </a:extLst>
          </p:cNvPr>
          <p:cNvSpPr txBox="1"/>
          <p:nvPr/>
        </p:nvSpPr>
        <p:spPr>
          <a:xfrm>
            <a:off x="1326961" y="11869037"/>
            <a:ext cx="96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common vocabulary for comparison, e.g. heavier, taller, full, longest, quickest</a:t>
            </a:r>
            <a:endParaRPr lang="en-US" sz="8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78BA749-B69B-1C38-7F07-A06F436A8DF9}"/>
              </a:ext>
            </a:extLst>
          </p:cNvPr>
          <p:cNvSpPr txBox="1"/>
          <p:nvPr/>
        </p:nvSpPr>
        <p:spPr>
          <a:xfrm>
            <a:off x="4410226" y="10626618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Know number bonds to 20</a:t>
            </a:r>
            <a:endParaRPr lang="en-US" sz="8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613E812-CBB0-DA00-4B7A-8A3351902F1A}"/>
              </a:ext>
            </a:extLst>
          </p:cNvPr>
          <p:cNvSpPr txBox="1"/>
          <p:nvPr/>
        </p:nvSpPr>
        <p:spPr>
          <a:xfrm>
            <a:off x="5207960" y="11956516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+, - and = symbols</a:t>
            </a:r>
            <a:endParaRPr lang="en-US" sz="8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9228983-BBBF-2993-6BAE-BA9F5B788C48}"/>
              </a:ext>
            </a:extLst>
          </p:cNvPr>
          <p:cNvSpPr txBox="1"/>
          <p:nvPr/>
        </p:nvSpPr>
        <p:spPr>
          <a:xfrm>
            <a:off x="6550525" y="10486038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‘one more’ and ‘one less’ </a:t>
            </a:r>
            <a:endParaRPr lang="en-US" sz="8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B0D94DE-45BE-0DE6-6F75-81ACBFEE07C6}"/>
              </a:ext>
            </a:extLst>
          </p:cNvPr>
          <p:cNvSpPr txBox="1"/>
          <p:nvPr/>
        </p:nvSpPr>
        <p:spPr>
          <a:xfrm>
            <a:off x="2201502" y="12214868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Recognise coins &amp; notes</a:t>
            </a:r>
            <a:endParaRPr lang="en-US" sz="8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76AB638-24BD-F6CD-9937-1BB368C795FC}"/>
              </a:ext>
            </a:extLst>
          </p:cNvPr>
          <p:cNvSpPr txBox="1"/>
          <p:nvPr/>
        </p:nvSpPr>
        <p:spPr>
          <a:xfrm>
            <a:off x="297246" y="1190053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Tell the time to hour/half-hour </a:t>
            </a:r>
            <a:endParaRPr lang="en-US" sz="8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A1D85C1-FD8F-C3FD-025D-4A74FB4DEB3D}"/>
              </a:ext>
            </a:extLst>
          </p:cNvPr>
          <p:cNvSpPr txBox="1"/>
          <p:nvPr/>
        </p:nvSpPr>
        <p:spPr>
          <a:xfrm>
            <a:off x="2041105" y="10604931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time &amp; ordering vocabulary</a:t>
            </a:r>
            <a:endParaRPr lang="en-US" sz="8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567E023-143E-9083-BAD2-110168E20509}"/>
              </a:ext>
            </a:extLst>
          </p:cNvPr>
          <p:cNvSpPr txBox="1"/>
          <p:nvPr/>
        </p:nvSpPr>
        <p:spPr>
          <a:xfrm>
            <a:off x="1592125" y="8359834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Describe position &amp; movement, including half and quarter turns</a:t>
            </a:r>
            <a:endParaRPr lang="en-US" sz="8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F24B292-F64F-A32E-F8E0-46F89BB7D838}"/>
              </a:ext>
            </a:extLst>
          </p:cNvPr>
          <p:cNvSpPr txBox="1"/>
          <p:nvPr/>
        </p:nvSpPr>
        <p:spPr>
          <a:xfrm>
            <a:off x="275917" y="8961074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Order &amp; arrange objects</a:t>
            </a:r>
            <a:endParaRPr lang="en-US" sz="8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E84C406-DE2A-9D28-5EA8-8E491D677758}"/>
              </a:ext>
            </a:extLst>
          </p:cNvPr>
          <p:cNvSpPr txBox="1"/>
          <p:nvPr/>
        </p:nvSpPr>
        <p:spPr>
          <a:xfrm>
            <a:off x="1845469" y="10135494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Recognise &amp; name common 2-d and 3-d shapes</a:t>
            </a:r>
            <a:endParaRPr lang="en-US" sz="8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12FA414-0D5C-DF5E-EF42-462BD9F1DDA7}"/>
              </a:ext>
            </a:extLst>
          </p:cNvPr>
          <p:cNvSpPr txBox="1"/>
          <p:nvPr/>
        </p:nvSpPr>
        <p:spPr>
          <a:xfrm>
            <a:off x="-9955" y="9869304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language of days, weeks, months &amp; years </a:t>
            </a:r>
            <a:endParaRPr lang="en-US" sz="8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6BD704D-30B4-87A0-4668-23E08FE416FA}"/>
              </a:ext>
            </a:extLst>
          </p:cNvPr>
          <p:cNvSpPr txBox="1"/>
          <p:nvPr/>
        </p:nvSpPr>
        <p:spPr>
          <a:xfrm>
            <a:off x="4274520" y="9745409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Recognise &amp; use ½ &amp; ¼ </a:t>
            </a:r>
            <a:endParaRPr lang="en-US" sz="8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E881655-1150-82FF-3F96-9530BAA3534E}"/>
              </a:ext>
            </a:extLst>
          </p:cNvPr>
          <p:cNvSpPr txBox="1"/>
          <p:nvPr/>
        </p:nvSpPr>
        <p:spPr>
          <a:xfrm>
            <a:off x="7226055" y="767818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Know 2, 5, 10x tables</a:t>
            </a:r>
            <a:endParaRPr lang="en-US" sz="8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C8DD776-BF1D-F20B-2538-694FA359298A}"/>
              </a:ext>
            </a:extLst>
          </p:cNvPr>
          <p:cNvSpPr txBox="1"/>
          <p:nvPr/>
        </p:nvSpPr>
        <p:spPr>
          <a:xfrm>
            <a:off x="5983171" y="612821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Know number facts to 20 (+ related to 100) </a:t>
            </a:r>
            <a:endParaRPr lang="en-US" sz="8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4D8523A-E8FB-D66D-8270-17416370406A}"/>
              </a:ext>
            </a:extLst>
          </p:cNvPr>
          <p:cNvSpPr txBox="1"/>
          <p:nvPr/>
        </p:nvSpPr>
        <p:spPr>
          <a:xfrm>
            <a:off x="7397788" y="6266506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Write numbers to 100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9FE4A27-04AC-B790-92EF-E7DC0740F4C0}"/>
              </a:ext>
            </a:extLst>
          </p:cNvPr>
          <p:cNvSpPr txBox="1"/>
          <p:nvPr/>
        </p:nvSpPr>
        <p:spPr>
          <a:xfrm>
            <a:off x="8482511" y="6415061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Identify, represent &amp; estimate numbers</a:t>
            </a:r>
            <a:endParaRPr lang="en-US" sz="8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544EBF2-DC7B-3567-AAB0-AA7E8812FDEC}"/>
              </a:ext>
            </a:extLst>
          </p:cNvPr>
          <p:cNvSpPr txBox="1"/>
          <p:nvPr/>
        </p:nvSpPr>
        <p:spPr>
          <a:xfrm>
            <a:off x="6283618" y="7719450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Count in 2s, 3s, 5s &amp; 10s</a:t>
            </a:r>
            <a:endParaRPr lang="en-US" sz="8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8F2553C-E425-981D-1A40-8F67A7221374}"/>
              </a:ext>
            </a:extLst>
          </p:cNvPr>
          <p:cNvSpPr txBox="1"/>
          <p:nvPr/>
        </p:nvSpPr>
        <p:spPr>
          <a:xfrm>
            <a:off x="8832714" y="7301039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Begin to use place value (T/O) </a:t>
            </a:r>
            <a:endParaRPr lang="en-US" sz="800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ACDA837-B9DE-22BE-FB7A-9348CA405D91}"/>
              </a:ext>
            </a:extLst>
          </p:cNvPr>
          <p:cNvSpPr txBox="1"/>
          <p:nvPr/>
        </p:nvSpPr>
        <p:spPr>
          <a:xfrm>
            <a:off x="3342807" y="7645229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Tell time to the nearest 5 minutes</a:t>
            </a:r>
            <a:endParaRPr lang="en-US" sz="8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CEEFA04-BFCA-E71A-BD5A-8E07245F4E8C}"/>
              </a:ext>
            </a:extLst>
          </p:cNvPr>
          <p:cNvSpPr txBox="1"/>
          <p:nvPr/>
        </p:nvSpPr>
        <p:spPr>
          <a:xfrm>
            <a:off x="4261026" y="7567274"/>
            <a:ext cx="96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symbols for £ and p and add/subtract simple sums of less than £1 or in pounds</a:t>
            </a:r>
            <a:endParaRPr lang="en-US" sz="8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6C2807D-7AC0-97DB-85DD-417E846D44A5}"/>
              </a:ext>
            </a:extLst>
          </p:cNvPr>
          <p:cNvSpPr txBox="1"/>
          <p:nvPr/>
        </p:nvSpPr>
        <p:spPr>
          <a:xfrm>
            <a:off x="3689528" y="6252121"/>
            <a:ext cx="86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scales to nearest whole unit</a:t>
            </a:r>
            <a:endParaRPr lang="en-US" sz="8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65DA672-60FA-6DFE-F572-9A336F99AA6C}"/>
              </a:ext>
            </a:extLst>
          </p:cNvPr>
          <p:cNvSpPr txBox="1"/>
          <p:nvPr/>
        </p:nvSpPr>
        <p:spPr>
          <a:xfrm>
            <a:off x="5275863" y="6086672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Recognise commutative property of multiplication</a:t>
            </a:r>
            <a:endParaRPr lang="en-US" sz="8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22B8925-70C5-BBCA-CFB4-D4FB183632A4}"/>
              </a:ext>
            </a:extLst>
          </p:cNvPr>
          <p:cNvSpPr txBox="1"/>
          <p:nvPr/>
        </p:nvSpPr>
        <p:spPr>
          <a:xfrm>
            <a:off x="4443823" y="620407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Know and use standard measures</a:t>
            </a:r>
            <a:endParaRPr lang="en-US" sz="8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761943F-0419-521A-81C3-5B7E890BB1C5}"/>
              </a:ext>
            </a:extLst>
          </p:cNvPr>
          <p:cNvSpPr txBox="1"/>
          <p:nvPr/>
        </p:nvSpPr>
        <p:spPr>
          <a:xfrm>
            <a:off x="6696315" y="6289789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x and ÷ symbols</a:t>
            </a:r>
            <a:endParaRPr lang="en-US" sz="8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D813EFA-41D6-592F-B510-07B2BBFFB831}"/>
              </a:ext>
            </a:extLst>
          </p:cNvPr>
          <p:cNvSpPr txBox="1"/>
          <p:nvPr/>
        </p:nvSpPr>
        <p:spPr>
          <a:xfrm>
            <a:off x="5377364" y="7698310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Compare / order numbers, inc. &lt; &gt; =</a:t>
            </a:r>
            <a:endParaRPr lang="en-US" sz="8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689DDE0-2EA3-6616-6F65-E6243831A3AD}"/>
              </a:ext>
            </a:extLst>
          </p:cNvPr>
          <p:cNvSpPr txBox="1"/>
          <p:nvPr/>
        </p:nvSpPr>
        <p:spPr>
          <a:xfrm>
            <a:off x="171810" y="5271041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 equivalence of e.g. 2/4 = 1/2 </a:t>
            </a:r>
            <a:endParaRPr lang="en-US" sz="8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6A96F4A-B8D8-13D8-CE70-A67A7945407C}"/>
              </a:ext>
            </a:extLst>
          </p:cNvPr>
          <p:cNvSpPr txBox="1"/>
          <p:nvPr/>
        </p:nvSpPr>
        <p:spPr>
          <a:xfrm>
            <a:off x="136899" y="6356660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Find and write simple fractions </a:t>
            </a:r>
            <a:endParaRPr lang="en-US" sz="8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E70B47F-4788-D767-4E48-89D8D92CC2CF}"/>
              </a:ext>
            </a:extLst>
          </p:cNvPr>
          <p:cNvSpPr txBox="1"/>
          <p:nvPr/>
        </p:nvSpPr>
        <p:spPr>
          <a:xfrm>
            <a:off x="2150373" y="6182503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terminology of position &amp; movement’</a:t>
            </a:r>
            <a:endParaRPr lang="en-US" sz="8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8C001FE-1E2E-76EC-40C1-BF688FCE235F}"/>
              </a:ext>
            </a:extLst>
          </p:cNvPr>
          <p:cNvSpPr txBox="1"/>
          <p:nvPr/>
        </p:nvSpPr>
        <p:spPr>
          <a:xfrm>
            <a:off x="3007356" y="6175369"/>
            <a:ext cx="86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Order and arrange mathematical objects</a:t>
            </a:r>
            <a:endParaRPr lang="en-US" sz="8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8A2A228-E405-A8F9-D520-3DED92499CED}"/>
              </a:ext>
            </a:extLst>
          </p:cNvPr>
          <p:cNvSpPr txBox="1"/>
          <p:nvPr/>
        </p:nvSpPr>
        <p:spPr>
          <a:xfrm>
            <a:off x="1760526" y="7604744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2-d shapes on 3-d surfaces</a:t>
            </a:r>
            <a:endParaRPr lang="en-US" sz="8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68F63BD-93F7-0330-C488-5B9C7E3D6772}"/>
              </a:ext>
            </a:extLst>
          </p:cNvPr>
          <p:cNvSpPr txBox="1"/>
          <p:nvPr/>
        </p:nvSpPr>
        <p:spPr>
          <a:xfrm>
            <a:off x="2453724" y="766062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&amp; sort 2-d &amp; 3-d shapes</a:t>
            </a:r>
            <a:endParaRPr lang="en-US" sz="800" dirty="0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301FE50-AACE-DC49-55B2-73BDC6EB6F77}"/>
              </a:ext>
            </a:extLst>
          </p:cNvPr>
          <p:cNvCxnSpPr>
            <a:cxnSpLocks/>
          </p:cNvCxnSpPr>
          <p:nvPr/>
        </p:nvCxnSpPr>
        <p:spPr>
          <a:xfrm flipH="1" flipV="1">
            <a:off x="3086025" y="5173071"/>
            <a:ext cx="3801" cy="2221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4C325B2-AF30-B17A-0F8D-FDFED92B5C58}"/>
              </a:ext>
            </a:extLst>
          </p:cNvPr>
          <p:cNvCxnSpPr>
            <a:cxnSpLocks/>
          </p:cNvCxnSpPr>
          <p:nvPr/>
        </p:nvCxnSpPr>
        <p:spPr>
          <a:xfrm>
            <a:off x="3590390" y="4584265"/>
            <a:ext cx="0" cy="1753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748D0E46-A153-6BC7-EA96-F1941FE85543}"/>
              </a:ext>
            </a:extLst>
          </p:cNvPr>
          <p:cNvSpPr txBox="1"/>
          <p:nvPr/>
        </p:nvSpPr>
        <p:spPr>
          <a:xfrm>
            <a:off x="2784934" y="537417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Ask &amp; answer comparison questions</a:t>
            </a:r>
            <a:endParaRPr lang="en-US" sz="8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DD9E9FA-A8D6-E617-4339-EF6D845499FB}"/>
              </a:ext>
            </a:extLst>
          </p:cNvPr>
          <p:cNvSpPr txBox="1"/>
          <p:nvPr/>
        </p:nvSpPr>
        <p:spPr>
          <a:xfrm>
            <a:off x="3151048" y="4156356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Ask &amp; answer questions about totalling</a:t>
            </a:r>
            <a:endParaRPr lang="en-US" sz="8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471FD48-BEB7-7422-574D-557BF1A001E7}"/>
              </a:ext>
            </a:extLst>
          </p:cNvPr>
          <p:cNvSpPr txBox="1"/>
          <p:nvPr/>
        </p:nvSpPr>
        <p:spPr>
          <a:xfrm>
            <a:off x="2312730" y="420333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Interpret simple tables &amp; pictograms</a:t>
            </a:r>
            <a:endParaRPr lang="en-US" sz="800" dirty="0"/>
          </a:p>
        </p:txBody>
      </p:sp>
      <p:sp>
        <p:nvSpPr>
          <p:cNvPr id="144" name="Triangle 45">
            <a:extLst>
              <a:ext uri="{FF2B5EF4-FFF2-40B4-BE49-F238E27FC236}">
                <a16:creationId xmlns:a16="http://schemas.microsoft.com/office/drawing/2014/main" id="{FA34D207-31AB-25F2-93E5-90450379E657}"/>
              </a:ext>
            </a:extLst>
          </p:cNvPr>
          <p:cNvSpPr/>
          <p:nvPr/>
        </p:nvSpPr>
        <p:spPr>
          <a:xfrm rot="5400000">
            <a:off x="5340305" y="4297033"/>
            <a:ext cx="938427" cy="1386483"/>
          </a:xfrm>
          <a:prstGeom prst="triangle">
            <a:avLst>
              <a:gd name="adj" fmla="val 453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316AA25D-3E72-6422-097B-71A434B567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66" b="4281"/>
          <a:stretch/>
        </p:blipFill>
        <p:spPr>
          <a:xfrm>
            <a:off x="8034173" y="2257308"/>
            <a:ext cx="1675887" cy="2009202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B1B77387-00F6-B8AA-7215-2B6F2422355B}"/>
              </a:ext>
            </a:extLst>
          </p:cNvPr>
          <p:cNvSpPr txBox="1"/>
          <p:nvPr/>
        </p:nvSpPr>
        <p:spPr>
          <a:xfrm rot="16200000">
            <a:off x="6729784" y="3062748"/>
            <a:ext cx="2032264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Bigger Picture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F2F5593-327B-0D39-64D4-D7180969CEC9}"/>
              </a:ext>
            </a:extLst>
          </p:cNvPr>
          <p:cNvSpPr txBox="1"/>
          <p:nvPr/>
        </p:nvSpPr>
        <p:spPr>
          <a:xfrm>
            <a:off x="4338793" y="2269072"/>
            <a:ext cx="3145676" cy="1631216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Elements Primary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Numeracy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Learning Journey</a:t>
            </a:r>
          </a:p>
          <a:p>
            <a:pPr algn="ctr"/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8" name="Picture 4" descr="Image preview">
            <a:extLst>
              <a:ext uri="{FF2B5EF4-FFF2-40B4-BE49-F238E27FC236}">
                <a16:creationId xmlns:a16="http://schemas.microsoft.com/office/drawing/2014/main" id="{4AAD0FD7-77E1-F6CB-EE69-C92A1E305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/>
          <a:stretch/>
        </p:blipFill>
        <p:spPr bwMode="auto">
          <a:xfrm>
            <a:off x="5109865" y="3051264"/>
            <a:ext cx="1720988" cy="8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C2D39-551E-0790-396B-5424F88373BB}"/>
              </a:ext>
            </a:extLst>
          </p:cNvPr>
          <p:cNvSpPr txBox="1"/>
          <p:nvPr/>
        </p:nvSpPr>
        <p:spPr>
          <a:xfrm>
            <a:off x="3349008" y="11240922"/>
            <a:ext cx="3049864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Number &amp; Calculation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41CCEEC-A85D-21B7-FDC2-DD06F5D4249E}"/>
              </a:ext>
            </a:extLst>
          </p:cNvPr>
          <p:cNvSpPr txBox="1"/>
          <p:nvPr/>
        </p:nvSpPr>
        <p:spPr>
          <a:xfrm rot="5400000">
            <a:off x="589943" y="10138811"/>
            <a:ext cx="147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B0F0"/>
                </a:solidFill>
              </a:rPr>
              <a:t>Geometry &amp;</a:t>
            </a:r>
          </a:p>
          <a:p>
            <a:r>
              <a:rPr lang="en-GB" sz="1800" dirty="0">
                <a:solidFill>
                  <a:srgbClr val="00B0F0"/>
                </a:solidFill>
              </a:rPr>
              <a:t> Measures 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ED1E9BA-8085-800C-A719-6E8414CBEF84}"/>
              </a:ext>
            </a:extLst>
          </p:cNvPr>
          <p:cNvSpPr txBox="1"/>
          <p:nvPr/>
        </p:nvSpPr>
        <p:spPr>
          <a:xfrm>
            <a:off x="3997755" y="9085779"/>
            <a:ext cx="3049864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Fractions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EFB2975-165D-E70B-4999-CC19C32C4B22}"/>
              </a:ext>
            </a:extLst>
          </p:cNvPr>
          <p:cNvCxnSpPr>
            <a:cxnSpLocks/>
          </p:cNvCxnSpPr>
          <p:nvPr/>
        </p:nvCxnSpPr>
        <p:spPr>
          <a:xfrm flipV="1">
            <a:off x="2940474" y="11197363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A958D6-D9F5-D4C5-9561-4383BEABD5DA}"/>
              </a:ext>
            </a:extLst>
          </p:cNvPr>
          <p:cNvCxnSpPr>
            <a:cxnSpLocks/>
          </p:cNvCxnSpPr>
          <p:nvPr/>
        </p:nvCxnSpPr>
        <p:spPr>
          <a:xfrm flipV="1">
            <a:off x="2934642" y="8997723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A36F556A-BC40-1A9C-9046-2CA8E6D93F06}"/>
              </a:ext>
            </a:extLst>
          </p:cNvPr>
          <p:cNvSpPr txBox="1"/>
          <p:nvPr/>
        </p:nvSpPr>
        <p:spPr>
          <a:xfrm rot="5400000">
            <a:off x="783989" y="5999002"/>
            <a:ext cx="133148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Fractions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2AA1E46-2E78-3CF3-0DC3-315AC783EE9D}"/>
              </a:ext>
            </a:extLst>
          </p:cNvPr>
          <p:cNvSpPr txBox="1"/>
          <p:nvPr/>
        </p:nvSpPr>
        <p:spPr>
          <a:xfrm>
            <a:off x="2170431" y="6900443"/>
            <a:ext cx="30498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60" dirty="0">
                <a:solidFill>
                  <a:srgbClr val="00B0F0"/>
                </a:solidFill>
              </a:rPr>
              <a:t>Geometry &amp; Measures 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0B4CA6F-A01C-CCB7-C8E8-B1283C038E91}"/>
              </a:ext>
            </a:extLst>
          </p:cNvPr>
          <p:cNvSpPr txBox="1"/>
          <p:nvPr/>
        </p:nvSpPr>
        <p:spPr>
          <a:xfrm>
            <a:off x="5257267" y="6894206"/>
            <a:ext cx="3049864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Number &amp; Calculation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02A157D-DCF7-17CC-E495-E45BA6ACCA8E}"/>
              </a:ext>
            </a:extLst>
          </p:cNvPr>
          <p:cNvSpPr txBox="1"/>
          <p:nvPr/>
        </p:nvSpPr>
        <p:spPr>
          <a:xfrm>
            <a:off x="3110546" y="4757887"/>
            <a:ext cx="3049864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Data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D32BDE7-21BB-CA43-04C6-3241146821CE}"/>
              </a:ext>
            </a:extLst>
          </p:cNvPr>
          <p:cNvCxnSpPr>
            <a:cxnSpLocks/>
          </p:cNvCxnSpPr>
          <p:nvPr/>
        </p:nvCxnSpPr>
        <p:spPr>
          <a:xfrm flipV="1">
            <a:off x="5105364" y="6825234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A94E23E2-74AC-0921-1570-88C74015EBF2}"/>
              </a:ext>
            </a:extLst>
          </p:cNvPr>
          <p:cNvCxnSpPr>
            <a:cxnSpLocks/>
          </p:cNvCxnSpPr>
          <p:nvPr/>
        </p:nvCxnSpPr>
        <p:spPr>
          <a:xfrm flipV="1">
            <a:off x="2016731" y="6818917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DBF150A6-9BBF-C641-669E-6E779A4C2841}"/>
              </a:ext>
            </a:extLst>
          </p:cNvPr>
          <p:cNvCxnSpPr>
            <a:cxnSpLocks/>
          </p:cNvCxnSpPr>
          <p:nvPr/>
        </p:nvCxnSpPr>
        <p:spPr>
          <a:xfrm flipV="1">
            <a:off x="2103437" y="4673329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499C612A-72E0-1888-C03F-8337452648A6}"/>
              </a:ext>
            </a:extLst>
          </p:cNvPr>
          <p:cNvCxnSpPr>
            <a:cxnSpLocks/>
          </p:cNvCxnSpPr>
          <p:nvPr/>
        </p:nvCxnSpPr>
        <p:spPr>
          <a:xfrm>
            <a:off x="3695363" y="10945527"/>
            <a:ext cx="0" cy="371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DDE41C8-0ADC-F026-6AA4-F9A958587780}"/>
              </a:ext>
            </a:extLst>
          </p:cNvPr>
          <p:cNvCxnSpPr>
            <a:cxnSpLocks/>
          </p:cNvCxnSpPr>
          <p:nvPr/>
        </p:nvCxnSpPr>
        <p:spPr>
          <a:xfrm flipV="1">
            <a:off x="4658097" y="9509741"/>
            <a:ext cx="0" cy="305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DE74412A-363C-3493-E460-0E0BEB6D969F}"/>
              </a:ext>
            </a:extLst>
          </p:cNvPr>
          <p:cNvCxnSpPr>
            <a:cxnSpLocks/>
          </p:cNvCxnSpPr>
          <p:nvPr/>
        </p:nvCxnSpPr>
        <p:spPr>
          <a:xfrm flipV="1">
            <a:off x="7561250" y="7400256"/>
            <a:ext cx="0" cy="29805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9D34DF69-1128-220B-E874-5A88C89A2B81}"/>
              </a:ext>
            </a:extLst>
          </p:cNvPr>
          <p:cNvCxnSpPr>
            <a:cxnSpLocks/>
          </p:cNvCxnSpPr>
          <p:nvPr/>
        </p:nvCxnSpPr>
        <p:spPr>
          <a:xfrm flipV="1">
            <a:off x="5915450" y="7370155"/>
            <a:ext cx="0" cy="3191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9D4ADE00-EFBA-12F4-AD69-B7C05501F07D}"/>
              </a:ext>
            </a:extLst>
          </p:cNvPr>
          <p:cNvCxnSpPr>
            <a:cxnSpLocks/>
          </p:cNvCxnSpPr>
          <p:nvPr/>
        </p:nvCxnSpPr>
        <p:spPr>
          <a:xfrm flipH="1">
            <a:off x="8194309" y="6703932"/>
            <a:ext cx="268227" cy="2472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EFB8D19-BACA-B1CC-DDD0-230205AC9CE7}"/>
              </a:ext>
            </a:extLst>
          </p:cNvPr>
          <p:cNvCxnSpPr>
            <a:cxnSpLocks/>
          </p:cNvCxnSpPr>
          <p:nvPr/>
        </p:nvCxnSpPr>
        <p:spPr>
          <a:xfrm flipH="1">
            <a:off x="8617958" y="7497706"/>
            <a:ext cx="254158" cy="261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F24E34B-D1AD-6668-4A96-C930C9E29950}"/>
              </a:ext>
            </a:extLst>
          </p:cNvPr>
          <p:cNvCxnSpPr>
            <a:cxnSpLocks/>
          </p:cNvCxnSpPr>
          <p:nvPr/>
        </p:nvCxnSpPr>
        <p:spPr>
          <a:xfrm>
            <a:off x="5688877" y="6620198"/>
            <a:ext cx="0" cy="2647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16FFBD0-BBE7-92B0-B42E-84D939470CC6}"/>
              </a:ext>
            </a:extLst>
          </p:cNvPr>
          <p:cNvCxnSpPr>
            <a:cxnSpLocks/>
          </p:cNvCxnSpPr>
          <p:nvPr/>
        </p:nvCxnSpPr>
        <p:spPr>
          <a:xfrm>
            <a:off x="4074936" y="6666943"/>
            <a:ext cx="0" cy="2173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5120F13-007C-4F9E-B5C3-4B25423D329D}"/>
              </a:ext>
            </a:extLst>
          </p:cNvPr>
          <p:cNvCxnSpPr>
            <a:cxnSpLocks/>
          </p:cNvCxnSpPr>
          <p:nvPr/>
        </p:nvCxnSpPr>
        <p:spPr>
          <a:xfrm>
            <a:off x="2526806" y="6658564"/>
            <a:ext cx="710" cy="2256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B7741A5D-B9AD-985B-CC99-45193D972EAA}"/>
              </a:ext>
            </a:extLst>
          </p:cNvPr>
          <p:cNvCxnSpPr>
            <a:cxnSpLocks/>
          </p:cNvCxnSpPr>
          <p:nvPr/>
        </p:nvCxnSpPr>
        <p:spPr>
          <a:xfrm flipV="1">
            <a:off x="2807304" y="7355787"/>
            <a:ext cx="0" cy="3048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D40E782-F205-2490-E27C-6DAD588FEEA4}"/>
              </a:ext>
            </a:extLst>
          </p:cNvPr>
          <p:cNvCxnSpPr>
            <a:cxnSpLocks/>
          </p:cNvCxnSpPr>
          <p:nvPr/>
        </p:nvCxnSpPr>
        <p:spPr>
          <a:xfrm>
            <a:off x="2722361" y="4618021"/>
            <a:ext cx="0" cy="1753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>
            <a:extLst>
              <a:ext uri="{FF2B5EF4-FFF2-40B4-BE49-F238E27FC236}">
                <a16:creationId xmlns:a16="http://schemas.microsoft.com/office/drawing/2014/main" id="{7E0A73A1-0993-471E-9465-B85814F05240}"/>
              </a:ext>
            </a:extLst>
          </p:cNvPr>
          <p:cNvSpPr/>
          <p:nvPr/>
        </p:nvSpPr>
        <p:spPr>
          <a:xfrm>
            <a:off x="7585812" y="8677864"/>
            <a:ext cx="1087135" cy="9950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Foundations-Year 2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15312</TotalTime>
  <Words>356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Jasmine Bhatti - Elements</cp:lastModifiedBy>
  <cp:revision>295</cp:revision>
  <cp:lastPrinted>2018-09-02T17:44:52Z</cp:lastPrinted>
  <dcterms:created xsi:type="dcterms:W3CDTF">2018-02-08T08:28:53Z</dcterms:created>
  <dcterms:modified xsi:type="dcterms:W3CDTF">2024-03-13T13:54:26Z</dcterms:modified>
</cp:coreProperties>
</file>