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F0501"/>
    <a:srgbClr val="F8B308"/>
    <a:srgbClr val="FFCC00"/>
    <a:srgbClr val="FF6600"/>
    <a:srgbClr val="4C216D"/>
    <a:srgbClr val="FF9900"/>
    <a:srgbClr val="175A68"/>
    <a:srgbClr val="FE5E00"/>
    <a:srgbClr val="14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833" autoAdjust="0"/>
  </p:normalViewPr>
  <p:slideViewPr>
    <p:cSldViewPr snapToGrid="0">
      <p:cViewPr varScale="1">
        <p:scale>
          <a:sx n="33" d="100"/>
          <a:sy n="33" d="100"/>
        </p:scale>
        <p:origin x="28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Bhatti - Elements" userId="4fe3eab0-4b19-4319-994a-c3444119a00a" providerId="ADAL" clId="{1D32AA87-5374-4DCA-B0C2-7AA417015AE3}"/>
    <pc:docChg chg="undo custSel modSld">
      <pc:chgData name="Jasmine Bhatti - Elements" userId="4fe3eab0-4b19-4319-994a-c3444119a00a" providerId="ADAL" clId="{1D32AA87-5374-4DCA-B0C2-7AA417015AE3}" dt="2024-03-13T13:41:36.415" v="84" actId="20577"/>
      <pc:docMkLst>
        <pc:docMk/>
      </pc:docMkLst>
      <pc:sldChg chg="addSp delSp modSp mod">
        <pc:chgData name="Jasmine Bhatti - Elements" userId="4fe3eab0-4b19-4319-994a-c3444119a00a" providerId="ADAL" clId="{1D32AA87-5374-4DCA-B0C2-7AA417015AE3}" dt="2024-03-13T13:41:36.415" v="84" actId="20577"/>
        <pc:sldMkLst>
          <pc:docMk/>
          <pc:sldMk cId="1074321042" sldId="256"/>
        </pc:sldMkLst>
        <pc:spChg chg="mod">
          <ac:chgData name="Jasmine Bhatti - Elements" userId="4fe3eab0-4b19-4319-994a-c3444119a00a" providerId="ADAL" clId="{1D32AA87-5374-4DCA-B0C2-7AA417015AE3}" dt="2024-03-13T13:39:14.122" v="24" actId="1076"/>
          <ac:spMkLst>
            <pc:docMk/>
            <pc:sldMk cId="1074321042" sldId="256"/>
            <ac:spMk id="4" creationId="{5577E6DF-4EA3-D14D-8E13-28AB8D609DDE}"/>
          </ac:spMkLst>
        </pc:spChg>
        <pc:spChg chg="del">
          <ac:chgData name="Jasmine Bhatti - Elements" userId="4fe3eab0-4b19-4319-994a-c3444119a00a" providerId="ADAL" clId="{1D32AA87-5374-4DCA-B0C2-7AA417015AE3}" dt="2024-03-13T13:37:22.349" v="3" actId="478"/>
          <ac:spMkLst>
            <pc:docMk/>
            <pc:sldMk cId="1074321042" sldId="256"/>
            <ac:spMk id="15" creationId="{D2F97453-494C-5746-8E17-4A67EE1BF309}"/>
          </ac:spMkLst>
        </pc:spChg>
        <pc:spChg chg="del mod">
          <ac:chgData name="Jasmine Bhatti - Elements" userId="4fe3eab0-4b19-4319-994a-c3444119a00a" providerId="ADAL" clId="{1D32AA87-5374-4DCA-B0C2-7AA417015AE3}" dt="2024-03-13T13:39:37.691" v="34" actId="478"/>
          <ac:spMkLst>
            <pc:docMk/>
            <pc:sldMk cId="1074321042" sldId="256"/>
            <ac:spMk id="53" creationId="{2BE9DFE9-D2AE-C14C-AB63-41C6DF192559}"/>
          </ac:spMkLst>
        </pc:spChg>
        <pc:spChg chg="del">
          <ac:chgData name="Jasmine Bhatti - Elements" userId="4fe3eab0-4b19-4319-994a-c3444119a00a" providerId="ADAL" clId="{1D32AA87-5374-4DCA-B0C2-7AA417015AE3}" dt="2024-03-13T13:39:59.245" v="39" actId="478"/>
          <ac:spMkLst>
            <pc:docMk/>
            <pc:sldMk cId="1074321042" sldId="256"/>
            <ac:spMk id="55" creationId="{E2392CED-199C-044B-8C83-9528D182044C}"/>
          </ac:spMkLst>
        </pc:spChg>
        <pc:spChg chg="del mod">
          <ac:chgData name="Jasmine Bhatti - Elements" userId="4fe3eab0-4b19-4319-994a-c3444119a00a" providerId="ADAL" clId="{1D32AA87-5374-4DCA-B0C2-7AA417015AE3}" dt="2024-03-13T13:39:55.446" v="38" actId="478"/>
          <ac:spMkLst>
            <pc:docMk/>
            <pc:sldMk cId="1074321042" sldId="256"/>
            <ac:spMk id="56" creationId="{0EC6A36B-BE5D-9742-9412-BEDB5350E9B4}"/>
          </ac:spMkLst>
        </pc:spChg>
        <pc:spChg chg="del mod">
          <ac:chgData name="Jasmine Bhatti - Elements" userId="4fe3eab0-4b19-4319-994a-c3444119a00a" providerId="ADAL" clId="{1D32AA87-5374-4DCA-B0C2-7AA417015AE3}" dt="2024-03-13T13:41:15.613" v="68" actId="478"/>
          <ac:spMkLst>
            <pc:docMk/>
            <pc:sldMk cId="1074321042" sldId="256"/>
            <ac:spMk id="57" creationId="{F42C74E4-6C67-AB42-B00E-14010A9DAB4A}"/>
          </ac:spMkLst>
        </pc:spChg>
        <pc:spChg chg="del">
          <ac:chgData name="Jasmine Bhatti - Elements" userId="4fe3eab0-4b19-4319-994a-c3444119a00a" providerId="ADAL" clId="{1D32AA87-5374-4DCA-B0C2-7AA417015AE3}" dt="2024-03-13T13:41:09.331" v="66" actId="478"/>
          <ac:spMkLst>
            <pc:docMk/>
            <pc:sldMk cId="1074321042" sldId="256"/>
            <ac:spMk id="58" creationId="{A8E84878-B999-3E45-A62E-A5D9A1ABF6E1}"/>
          </ac:spMkLst>
        </pc:spChg>
        <pc:spChg chg="del">
          <ac:chgData name="Jasmine Bhatti - Elements" userId="4fe3eab0-4b19-4319-994a-c3444119a00a" providerId="ADAL" clId="{1D32AA87-5374-4DCA-B0C2-7AA417015AE3}" dt="2024-03-13T13:37:24.065" v="4" actId="478"/>
          <ac:spMkLst>
            <pc:docMk/>
            <pc:sldMk cId="1074321042" sldId="256"/>
            <ac:spMk id="114" creationId="{361D24CC-941E-4C47-B0EC-E144352A4A74}"/>
          </ac:spMkLst>
        </pc:spChg>
        <pc:spChg chg="del mod">
          <ac:chgData name="Jasmine Bhatti - Elements" userId="4fe3eab0-4b19-4319-994a-c3444119a00a" providerId="ADAL" clId="{1D32AA87-5374-4DCA-B0C2-7AA417015AE3}" dt="2024-03-13T13:39:16.941" v="25" actId="478"/>
          <ac:spMkLst>
            <pc:docMk/>
            <pc:sldMk cId="1074321042" sldId="256"/>
            <ac:spMk id="120" creationId="{1028C895-4F3C-2207-B706-53878CEDF5FF}"/>
          </ac:spMkLst>
        </pc:spChg>
        <pc:spChg chg="del">
          <ac:chgData name="Jasmine Bhatti - Elements" userId="4fe3eab0-4b19-4319-994a-c3444119a00a" providerId="ADAL" clId="{1D32AA87-5374-4DCA-B0C2-7AA417015AE3}" dt="2024-03-13T13:37:20.941" v="2" actId="478"/>
          <ac:spMkLst>
            <pc:docMk/>
            <pc:sldMk cId="1074321042" sldId="256"/>
            <ac:spMk id="133" creationId="{8EE221F3-E29A-7E44-BA3E-4DDEF353168D}"/>
          </ac:spMkLst>
        </pc:spChg>
        <pc:spChg chg="add del mod">
          <ac:chgData name="Jasmine Bhatti - Elements" userId="4fe3eab0-4b19-4319-994a-c3444119a00a" providerId="ADAL" clId="{1D32AA87-5374-4DCA-B0C2-7AA417015AE3}" dt="2024-03-13T13:40:13.762" v="42" actId="478"/>
          <ac:spMkLst>
            <pc:docMk/>
            <pc:sldMk cId="1074321042" sldId="256"/>
            <ac:spMk id="181" creationId="{9DBB0EF0-4944-4922-8792-DD0E32D73C45}"/>
          </ac:spMkLst>
        </pc:spChg>
        <pc:spChg chg="add del mod">
          <ac:chgData name="Jasmine Bhatti - Elements" userId="4fe3eab0-4b19-4319-994a-c3444119a00a" providerId="ADAL" clId="{1D32AA87-5374-4DCA-B0C2-7AA417015AE3}" dt="2024-03-13T13:41:36.415" v="84" actId="20577"/>
          <ac:spMkLst>
            <pc:docMk/>
            <pc:sldMk cId="1074321042" sldId="256"/>
            <ac:spMk id="187" creationId="{687AA12A-717E-4C2F-914B-A3AA2A436627}"/>
          </ac:spMkLst>
        </pc:spChg>
        <pc:spChg chg="add mod">
          <ac:chgData name="Jasmine Bhatti - Elements" userId="4fe3eab0-4b19-4319-994a-c3444119a00a" providerId="ADAL" clId="{1D32AA87-5374-4DCA-B0C2-7AA417015AE3}" dt="2024-03-13T13:41:31.818" v="77" actId="20577"/>
          <ac:spMkLst>
            <pc:docMk/>
            <pc:sldMk cId="1074321042" sldId="256"/>
            <ac:spMk id="194" creationId="{5B66A26A-5BE0-4AEE-9DEF-BBDED1BF8762}"/>
          </ac:spMkLst>
        </pc:spChg>
        <pc:spChg chg="mod">
          <ac:chgData name="Jasmine Bhatti - Elements" userId="4fe3eab0-4b19-4319-994a-c3444119a00a" providerId="ADAL" clId="{1D32AA87-5374-4DCA-B0C2-7AA417015AE3}" dt="2024-03-13T13:40:49.228" v="60" actId="1076"/>
          <ac:spMkLst>
            <pc:docMk/>
            <pc:sldMk cId="1074321042" sldId="256"/>
            <ac:spMk id="228" creationId="{AB96207F-9876-7A4C-8CB8-0378596E3D43}"/>
          </ac:spMkLst>
        </pc:spChg>
        <pc:spChg chg="del">
          <ac:chgData name="Jasmine Bhatti - Elements" userId="4fe3eab0-4b19-4319-994a-c3444119a00a" providerId="ADAL" clId="{1D32AA87-5374-4DCA-B0C2-7AA417015AE3}" dt="2024-03-13T13:37:17.736" v="0" actId="478"/>
          <ac:spMkLst>
            <pc:docMk/>
            <pc:sldMk cId="1074321042" sldId="256"/>
            <ac:spMk id="230" creationId="{67D857C8-6DBF-1441-BED6-4FF1EB531C36}"/>
          </ac:spMkLst>
        </pc:spChg>
        <pc:spChg chg="del">
          <ac:chgData name="Jasmine Bhatti - Elements" userId="4fe3eab0-4b19-4319-994a-c3444119a00a" providerId="ADAL" clId="{1D32AA87-5374-4DCA-B0C2-7AA417015AE3}" dt="2024-03-13T13:37:25.831" v="5" actId="478"/>
          <ac:spMkLst>
            <pc:docMk/>
            <pc:sldMk cId="1074321042" sldId="256"/>
            <ac:spMk id="231" creationId="{FA468CC4-DA3D-D04C-A0F3-908B66B1ED58}"/>
          </ac:spMkLst>
        </pc:spChg>
        <pc:picChg chg="mod">
          <ac:chgData name="Jasmine Bhatti - Elements" userId="4fe3eab0-4b19-4319-994a-c3444119a00a" providerId="ADAL" clId="{1D32AA87-5374-4DCA-B0C2-7AA417015AE3}" dt="2024-03-13T13:39:40.346" v="35" actId="1076"/>
          <ac:picMkLst>
            <pc:docMk/>
            <pc:sldMk cId="1074321042" sldId="256"/>
            <ac:picMk id="20" creationId="{965E294C-3CC3-42DA-838A-6653714A482B}"/>
          </ac:picMkLst>
        </pc:picChg>
        <pc:picChg chg="mod">
          <ac:chgData name="Jasmine Bhatti - Elements" userId="4fe3eab0-4b19-4319-994a-c3444119a00a" providerId="ADAL" clId="{1D32AA87-5374-4DCA-B0C2-7AA417015AE3}" dt="2024-03-13T13:39:44.660" v="36" actId="1076"/>
          <ac:picMkLst>
            <pc:docMk/>
            <pc:sldMk cId="1074321042" sldId="256"/>
            <ac:picMk id="86" creationId="{E2C681CE-4F5E-FE42-BDC2-CE2B81D6D5D1}"/>
          </ac:picMkLst>
        </pc:picChg>
        <pc:cxnChg chg="del">
          <ac:chgData name="Jasmine Bhatti - Elements" userId="4fe3eab0-4b19-4319-994a-c3444119a00a" providerId="ADAL" clId="{1D32AA87-5374-4DCA-B0C2-7AA417015AE3}" dt="2024-03-13T13:39:35.315" v="33" actId="478"/>
          <ac:cxnSpMkLst>
            <pc:docMk/>
            <pc:sldMk cId="1074321042" sldId="256"/>
            <ac:cxnSpMk id="80" creationId="{F347F049-5853-0C49-B90B-3270038CAC6A}"/>
          </ac:cxnSpMkLst>
        </pc:cxnChg>
        <pc:cxnChg chg="del">
          <ac:chgData name="Jasmine Bhatti - Elements" userId="4fe3eab0-4b19-4319-994a-c3444119a00a" providerId="ADAL" clId="{1D32AA87-5374-4DCA-B0C2-7AA417015AE3}" dt="2024-03-13T13:39:33.880" v="32" actId="478"/>
          <ac:cxnSpMkLst>
            <pc:docMk/>
            <pc:sldMk cId="1074321042" sldId="256"/>
            <ac:cxnSpMk id="95" creationId="{432DE9D9-B0B5-F742-8942-7B37AAB3C019}"/>
          </ac:cxnSpMkLst>
        </pc:cxnChg>
        <pc:cxnChg chg="del">
          <ac:chgData name="Jasmine Bhatti - Elements" userId="4fe3eab0-4b19-4319-994a-c3444119a00a" providerId="ADAL" clId="{1D32AA87-5374-4DCA-B0C2-7AA417015AE3}" dt="2024-03-13T13:39:26.378" v="31" actId="478"/>
          <ac:cxnSpMkLst>
            <pc:docMk/>
            <pc:sldMk cId="1074321042" sldId="256"/>
            <ac:cxnSpMk id="101" creationId="{ED5654B3-6730-9743-8B5B-BB63078882F5}"/>
          </ac:cxnSpMkLst>
        </pc:cxnChg>
        <pc:cxnChg chg="del">
          <ac:chgData name="Jasmine Bhatti - Elements" userId="4fe3eab0-4b19-4319-994a-c3444119a00a" providerId="ADAL" clId="{1D32AA87-5374-4DCA-B0C2-7AA417015AE3}" dt="2024-03-13T13:39:24.762" v="30" actId="478"/>
          <ac:cxnSpMkLst>
            <pc:docMk/>
            <pc:sldMk cId="1074321042" sldId="256"/>
            <ac:cxnSpMk id="104" creationId="{A43FCBD3-15AC-074B-89C1-9811AED33C3A}"/>
          </ac:cxnSpMkLst>
        </pc:cxnChg>
        <pc:cxnChg chg="del">
          <ac:chgData name="Jasmine Bhatti - Elements" userId="4fe3eab0-4b19-4319-994a-c3444119a00a" providerId="ADAL" clId="{1D32AA87-5374-4DCA-B0C2-7AA417015AE3}" dt="2024-03-13T13:39:23.466" v="29" actId="478"/>
          <ac:cxnSpMkLst>
            <pc:docMk/>
            <pc:sldMk cId="1074321042" sldId="256"/>
            <ac:cxnSpMk id="116" creationId="{00E6D38E-3F60-8646-B0C0-1F4A34240498}"/>
          </ac:cxnSpMkLst>
        </pc:cxnChg>
        <pc:cxnChg chg="del">
          <ac:chgData name="Jasmine Bhatti - Elements" userId="4fe3eab0-4b19-4319-994a-c3444119a00a" providerId="ADAL" clId="{1D32AA87-5374-4DCA-B0C2-7AA417015AE3}" dt="2024-03-13T13:39:22.023" v="28" actId="478"/>
          <ac:cxnSpMkLst>
            <pc:docMk/>
            <pc:sldMk cId="1074321042" sldId="256"/>
            <ac:cxnSpMk id="117" creationId="{DDCFADFF-18E9-314C-BA93-B0E2EAA0B395}"/>
          </ac:cxnSpMkLst>
        </pc:cxnChg>
        <pc:cxnChg chg="del">
          <ac:chgData name="Jasmine Bhatti - Elements" userId="4fe3eab0-4b19-4319-994a-c3444119a00a" providerId="ADAL" clId="{1D32AA87-5374-4DCA-B0C2-7AA417015AE3}" dt="2024-03-13T13:39:20.528" v="27" actId="478"/>
          <ac:cxnSpMkLst>
            <pc:docMk/>
            <pc:sldMk cId="1074321042" sldId="256"/>
            <ac:cxnSpMk id="119" creationId="{79CABD94-8106-F04E-93C4-2DBA3B817C6C}"/>
          </ac:cxnSpMkLst>
        </pc:cxnChg>
        <pc:cxnChg chg="del">
          <ac:chgData name="Jasmine Bhatti - Elements" userId="4fe3eab0-4b19-4319-994a-c3444119a00a" providerId="ADAL" clId="{1D32AA87-5374-4DCA-B0C2-7AA417015AE3}" dt="2024-03-13T13:39:18.714" v="26" actId="478"/>
          <ac:cxnSpMkLst>
            <pc:docMk/>
            <pc:sldMk cId="1074321042" sldId="256"/>
            <ac:cxnSpMk id="196" creationId="{206BE152-910A-2843-A2AB-7EEE1AB8E0D0}"/>
          </ac:cxnSpMkLst>
        </pc:cxnChg>
        <pc:cxnChg chg="del">
          <ac:chgData name="Jasmine Bhatti - Elements" userId="4fe3eab0-4b19-4319-994a-c3444119a00a" providerId="ADAL" clId="{1D32AA87-5374-4DCA-B0C2-7AA417015AE3}" dt="2024-03-13T13:39:12.891" v="23" actId="478"/>
          <ac:cxnSpMkLst>
            <pc:docMk/>
            <pc:sldMk cId="1074321042" sldId="256"/>
            <ac:cxnSpMk id="391" creationId="{39981D08-B8AF-4086-AE03-C44C8CE55DC7}"/>
          </ac:cxnSpMkLst>
        </pc:cxnChg>
        <pc:cxnChg chg="del">
          <ac:chgData name="Jasmine Bhatti - Elements" userId="4fe3eab0-4b19-4319-994a-c3444119a00a" providerId="ADAL" clId="{1D32AA87-5374-4DCA-B0C2-7AA417015AE3}" dt="2024-03-13T13:38:56.357" v="18" actId="478"/>
          <ac:cxnSpMkLst>
            <pc:docMk/>
            <pc:sldMk cId="1074321042" sldId="256"/>
            <ac:cxnSpMk id="399" creationId="{E84EC7A0-1EC3-489B-B564-99132653BA00}"/>
          </ac:cxnSpMkLst>
        </pc:cxnChg>
        <pc:cxnChg chg="del">
          <ac:chgData name="Jasmine Bhatti - Elements" userId="4fe3eab0-4b19-4319-994a-c3444119a00a" providerId="ADAL" clId="{1D32AA87-5374-4DCA-B0C2-7AA417015AE3}" dt="2024-03-13T13:38:54.630" v="17" actId="478"/>
          <ac:cxnSpMkLst>
            <pc:docMk/>
            <pc:sldMk cId="1074321042" sldId="256"/>
            <ac:cxnSpMk id="402" creationId="{4C8A4E39-A5D3-4E3C-B675-233EEF1AD624}"/>
          </ac:cxnSpMkLst>
        </pc:cxnChg>
        <pc:cxnChg chg="del mod">
          <ac:chgData name="Jasmine Bhatti - Elements" userId="4fe3eab0-4b19-4319-994a-c3444119a00a" providerId="ADAL" clId="{1D32AA87-5374-4DCA-B0C2-7AA417015AE3}" dt="2024-03-13T13:38:53.261" v="16" actId="478"/>
          <ac:cxnSpMkLst>
            <pc:docMk/>
            <pc:sldMk cId="1074321042" sldId="256"/>
            <ac:cxnSpMk id="404" creationId="{55D8D665-85EA-4BF1-B6C2-A52C3A9260DC}"/>
          </ac:cxnSpMkLst>
        </pc:cxnChg>
        <pc:cxnChg chg="del">
          <ac:chgData name="Jasmine Bhatti - Elements" userId="4fe3eab0-4b19-4319-994a-c3444119a00a" providerId="ADAL" clId="{1D32AA87-5374-4DCA-B0C2-7AA417015AE3}" dt="2024-03-13T13:37:49.764" v="13" actId="478"/>
          <ac:cxnSpMkLst>
            <pc:docMk/>
            <pc:sldMk cId="1074321042" sldId="256"/>
            <ac:cxnSpMk id="413" creationId="{87060DFD-A38E-40F8-BEFA-BC2D5DA4D4D8}"/>
          </ac:cxnSpMkLst>
        </pc:cxnChg>
        <pc:cxnChg chg="del">
          <ac:chgData name="Jasmine Bhatti - Elements" userId="4fe3eab0-4b19-4319-994a-c3444119a00a" providerId="ADAL" clId="{1D32AA87-5374-4DCA-B0C2-7AA417015AE3}" dt="2024-03-13T13:37:47.918" v="12" actId="478"/>
          <ac:cxnSpMkLst>
            <pc:docMk/>
            <pc:sldMk cId="1074321042" sldId="256"/>
            <ac:cxnSpMk id="414" creationId="{970C0AA5-ED89-4EB0-B167-A719E81A435C}"/>
          </ac:cxnSpMkLst>
        </pc:cxnChg>
        <pc:cxnChg chg="del">
          <ac:chgData name="Jasmine Bhatti - Elements" userId="4fe3eab0-4b19-4319-994a-c3444119a00a" providerId="ADAL" clId="{1D32AA87-5374-4DCA-B0C2-7AA417015AE3}" dt="2024-03-13T13:38:51.859" v="15" actId="478"/>
          <ac:cxnSpMkLst>
            <pc:docMk/>
            <pc:sldMk cId="1074321042" sldId="256"/>
            <ac:cxnSpMk id="415" creationId="{4EE1B1BE-FD5F-4B20-B018-7A50F36F26B4}"/>
          </ac:cxnSpMkLst>
        </pc:cxnChg>
        <pc:cxnChg chg="del">
          <ac:chgData name="Jasmine Bhatti - Elements" userId="4fe3eab0-4b19-4319-994a-c3444119a00a" providerId="ADAL" clId="{1D32AA87-5374-4DCA-B0C2-7AA417015AE3}" dt="2024-03-13T13:37:45.801" v="11" actId="478"/>
          <ac:cxnSpMkLst>
            <pc:docMk/>
            <pc:sldMk cId="1074321042" sldId="256"/>
            <ac:cxnSpMk id="416" creationId="{AF52F4AD-7FD7-46EA-8CF6-709D7AEBBF7E}"/>
          </ac:cxnSpMkLst>
        </pc:cxnChg>
        <pc:cxnChg chg="del">
          <ac:chgData name="Jasmine Bhatti - Elements" userId="4fe3eab0-4b19-4319-994a-c3444119a00a" providerId="ADAL" clId="{1D32AA87-5374-4DCA-B0C2-7AA417015AE3}" dt="2024-03-13T13:37:36.994" v="10" actId="478"/>
          <ac:cxnSpMkLst>
            <pc:docMk/>
            <pc:sldMk cId="1074321042" sldId="256"/>
            <ac:cxnSpMk id="421" creationId="{9B445240-399E-4288-B61F-011BC64B8806}"/>
          </ac:cxnSpMkLst>
        </pc:cxnChg>
        <pc:cxnChg chg="del">
          <ac:chgData name="Jasmine Bhatti - Elements" userId="4fe3eab0-4b19-4319-994a-c3444119a00a" providerId="ADAL" clId="{1D32AA87-5374-4DCA-B0C2-7AA417015AE3}" dt="2024-03-13T13:37:19.362" v="1" actId="478"/>
          <ac:cxnSpMkLst>
            <pc:docMk/>
            <pc:sldMk cId="1074321042" sldId="256"/>
            <ac:cxnSpMk id="422" creationId="{7FEBCA52-4E69-4E21-AABE-C6B6046DDF5B}"/>
          </ac:cxnSpMkLst>
        </pc:cxnChg>
        <pc:cxnChg chg="del">
          <ac:chgData name="Jasmine Bhatti - Elements" userId="4fe3eab0-4b19-4319-994a-c3444119a00a" providerId="ADAL" clId="{1D32AA87-5374-4DCA-B0C2-7AA417015AE3}" dt="2024-03-13T13:37:35.497" v="9" actId="478"/>
          <ac:cxnSpMkLst>
            <pc:docMk/>
            <pc:sldMk cId="1074321042" sldId="256"/>
            <ac:cxnSpMk id="425" creationId="{866897A3-A6FE-40C7-8A62-80E372D7DDE7}"/>
          </ac:cxnSpMkLst>
        </pc:cxnChg>
        <pc:cxnChg chg="del">
          <ac:chgData name="Jasmine Bhatti - Elements" userId="4fe3eab0-4b19-4319-994a-c3444119a00a" providerId="ADAL" clId="{1D32AA87-5374-4DCA-B0C2-7AA417015AE3}" dt="2024-03-13T13:37:33.858" v="8" actId="478"/>
          <ac:cxnSpMkLst>
            <pc:docMk/>
            <pc:sldMk cId="1074321042" sldId="256"/>
            <ac:cxnSpMk id="426" creationId="{9A7E9AE4-66B6-4167-8CB1-2370B4DFB57F}"/>
          </ac:cxnSpMkLst>
        </pc:cxnChg>
        <pc:cxnChg chg="del">
          <ac:chgData name="Jasmine Bhatti - Elements" userId="4fe3eab0-4b19-4319-994a-c3444119a00a" providerId="ADAL" clId="{1D32AA87-5374-4DCA-B0C2-7AA417015AE3}" dt="2024-03-13T13:39:06.589" v="22" actId="478"/>
          <ac:cxnSpMkLst>
            <pc:docMk/>
            <pc:sldMk cId="1074321042" sldId="256"/>
            <ac:cxnSpMk id="430" creationId="{29EDCE93-95D6-429F-A352-FD43DBE83112}"/>
          </ac:cxnSpMkLst>
        </pc:cxnChg>
        <pc:cxnChg chg="del">
          <ac:chgData name="Jasmine Bhatti - Elements" userId="4fe3eab0-4b19-4319-994a-c3444119a00a" providerId="ADAL" clId="{1D32AA87-5374-4DCA-B0C2-7AA417015AE3}" dt="2024-03-13T13:39:04.871" v="21" actId="478"/>
          <ac:cxnSpMkLst>
            <pc:docMk/>
            <pc:sldMk cId="1074321042" sldId="256"/>
            <ac:cxnSpMk id="431" creationId="{AC2EAC17-B61F-4569-AFE1-B6F28876FC2D}"/>
          </ac:cxnSpMkLst>
        </pc:cxnChg>
        <pc:cxnChg chg="del">
          <ac:chgData name="Jasmine Bhatti - Elements" userId="4fe3eab0-4b19-4319-994a-c3444119a00a" providerId="ADAL" clId="{1D32AA87-5374-4DCA-B0C2-7AA417015AE3}" dt="2024-03-13T13:37:31.764" v="7" actId="478"/>
          <ac:cxnSpMkLst>
            <pc:docMk/>
            <pc:sldMk cId="1074321042" sldId="256"/>
            <ac:cxnSpMk id="435" creationId="{C4ECEB2E-E6FD-418B-9711-CB52089CF1F2}"/>
          </ac:cxnSpMkLst>
        </pc:cxnChg>
        <pc:cxnChg chg="del">
          <ac:chgData name="Jasmine Bhatti - Elements" userId="4fe3eab0-4b19-4319-994a-c3444119a00a" providerId="ADAL" clId="{1D32AA87-5374-4DCA-B0C2-7AA417015AE3}" dt="2024-03-13T13:39:01.828" v="20" actId="478"/>
          <ac:cxnSpMkLst>
            <pc:docMk/>
            <pc:sldMk cId="1074321042" sldId="256"/>
            <ac:cxnSpMk id="437" creationId="{BEAF29EE-0050-4A4F-AF4B-0518661AE57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65079" y="-29366"/>
            <a:ext cx="9850419" cy="17910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are areas of surplus and deficit located globally? 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61271" y="7054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46444" y="6818917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36442" y="8522806"/>
            <a:ext cx="1214980" cy="13048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694841" y="87239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45916" y="12863316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33487" y="1307413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65272" y="456289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6193656" y="14312186"/>
            <a:ext cx="1428811" cy="482694"/>
          </a:xfrm>
          <a:prstGeom prst="rect">
            <a:avLst/>
          </a:pr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8232689" y="10925055"/>
            <a:ext cx="0" cy="4992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173580" y="11056198"/>
            <a:ext cx="0" cy="371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V="1">
            <a:off x="7859163" y="11526176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>
            <a:off x="2424524" y="10944236"/>
            <a:ext cx="31832" cy="1902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5E294C-3CC3-42DA-838A-6653714A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070" y="12483746"/>
            <a:ext cx="697996" cy="1744991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6D9EC53-298F-45FA-925C-BDD35F07C7C6}"/>
              </a:ext>
            </a:extLst>
          </p:cNvPr>
          <p:cNvCxnSpPr>
            <a:cxnSpLocks/>
          </p:cNvCxnSpPr>
          <p:nvPr/>
        </p:nvCxnSpPr>
        <p:spPr>
          <a:xfrm flipV="1">
            <a:off x="6587783" y="11731215"/>
            <a:ext cx="0" cy="2505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62ABF8E8-F9DE-460A-98CD-549E4EA7B3A6}"/>
              </a:ext>
            </a:extLst>
          </p:cNvPr>
          <p:cNvCxnSpPr>
            <a:cxnSpLocks/>
          </p:cNvCxnSpPr>
          <p:nvPr/>
        </p:nvCxnSpPr>
        <p:spPr>
          <a:xfrm>
            <a:off x="6397964" y="10788238"/>
            <a:ext cx="14083" cy="4749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459D4038-7592-473C-B07D-B8BCF35F433B}"/>
              </a:ext>
            </a:extLst>
          </p:cNvPr>
          <p:cNvCxnSpPr>
            <a:cxnSpLocks/>
          </p:cNvCxnSpPr>
          <p:nvPr/>
        </p:nvCxnSpPr>
        <p:spPr>
          <a:xfrm flipV="1">
            <a:off x="5697504" y="11739078"/>
            <a:ext cx="0" cy="305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F93EA0B6-C55E-4D86-B01F-136E2BF2A6B4}"/>
              </a:ext>
            </a:extLst>
          </p:cNvPr>
          <p:cNvCxnSpPr>
            <a:cxnSpLocks/>
          </p:cNvCxnSpPr>
          <p:nvPr/>
        </p:nvCxnSpPr>
        <p:spPr>
          <a:xfrm>
            <a:off x="5338147" y="11053247"/>
            <a:ext cx="0" cy="371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E6149B5-A688-4EAC-9AE2-0CBA1774F2E1}"/>
              </a:ext>
            </a:extLst>
          </p:cNvPr>
          <p:cNvCxnSpPr>
            <a:cxnSpLocks/>
          </p:cNvCxnSpPr>
          <p:nvPr/>
        </p:nvCxnSpPr>
        <p:spPr>
          <a:xfrm flipV="1">
            <a:off x="5041730" y="11586169"/>
            <a:ext cx="0" cy="4527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776422" y="10817947"/>
            <a:ext cx="14083" cy="4313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A9B55E4-281F-49E1-94D8-371F7E900D71}"/>
              </a:ext>
            </a:extLst>
          </p:cNvPr>
          <p:cNvCxnSpPr>
            <a:cxnSpLocks/>
          </p:cNvCxnSpPr>
          <p:nvPr/>
        </p:nvCxnSpPr>
        <p:spPr>
          <a:xfrm flipV="1">
            <a:off x="3869280" y="11655644"/>
            <a:ext cx="0" cy="2363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7E0896E7-7A54-49A3-9CF3-0F6077FC5A93}"/>
              </a:ext>
            </a:extLst>
          </p:cNvPr>
          <p:cNvCxnSpPr>
            <a:cxnSpLocks/>
          </p:cNvCxnSpPr>
          <p:nvPr/>
        </p:nvCxnSpPr>
        <p:spPr>
          <a:xfrm>
            <a:off x="3526712" y="10988594"/>
            <a:ext cx="0" cy="4251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849B89FE-810A-4085-9945-ED6A7870C5EA}"/>
              </a:ext>
            </a:extLst>
          </p:cNvPr>
          <p:cNvCxnSpPr>
            <a:cxnSpLocks/>
          </p:cNvCxnSpPr>
          <p:nvPr/>
        </p:nvCxnSpPr>
        <p:spPr>
          <a:xfrm flipV="1">
            <a:off x="3179995" y="11701585"/>
            <a:ext cx="30904" cy="5676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1F5CCE5-2347-454D-B30C-A14E567FFB33}"/>
              </a:ext>
            </a:extLst>
          </p:cNvPr>
          <p:cNvCxnSpPr>
            <a:cxnSpLocks/>
          </p:cNvCxnSpPr>
          <p:nvPr/>
        </p:nvCxnSpPr>
        <p:spPr>
          <a:xfrm flipV="1">
            <a:off x="1452454" y="11477132"/>
            <a:ext cx="199007" cy="5933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AE8AA44-1750-41E6-9F70-8D8C59CC1C2E}"/>
              </a:ext>
            </a:extLst>
          </p:cNvPr>
          <p:cNvCxnSpPr>
            <a:cxnSpLocks/>
          </p:cNvCxnSpPr>
          <p:nvPr/>
        </p:nvCxnSpPr>
        <p:spPr>
          <a:xfrm>
            <a:off x="582945" y="11028784"/>
            <a:ext cx="669773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B79E8B85-134D-419E-AD65-FDA5852B8CE9}"/>
              </a:ext>
            </a:extLst>
          </p:cNvPr>
          <p:cNvCxnSpPr>
            <a:cxnSpLocks/>
          </p:cNvCxnSpPr>
          <p:nvPr/>
        </p:nvCxnSpPr>
        <p:spPr>
          <a:xfrm>
            <a:off x="633379" y="9838958"/>
            <a:ext cx="468911" cy="845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H="1">
            <a:off x="1452454" y="10346783"/>
            <a:ext cx="378444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F30CF106-B6D9-494F-AA3F-A2B8566D7232}"/>
              </a:ext>
            </a:extLst>
          </p:cNvPr>
          <p:cNvCxnSpPr>
            <a:cxnSpLocks/>
          </p:cNvCxnSpPr>
          <p:nvPr/>
        </p:nvCxnSpPr>
        <p:spPr>
          <a:xfrm>
            <a:off x="1473931" y="9003869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BD94BE1-975F-46D7-9A05-07FE1B11442A}"/>
              </a:ext>
            </a:extLst>
          </p:cNvPr>
          <p:cNvCxnSpPr>
            <a:cxnSpLocks/>
          </p:cNvCxnSpPr>
          <p:nvPr/>
        </p:nvCxnSpPr>
        <p:spPr>
          <a:xfrm flipV="1">
            <a:off x="2303670" y="9601551"/>
            <a:ext cx="0" cy="1856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2684704" y="8832498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E645F525-DF7A-4582-BA5B-476916A29531}"/>
              </a:ext>
            </a:extLst>
          </p:cNvPr>
          <p:cNvCxnSpPr>
            <a:cxnSpLocks/>
          </p:cNvCxnSpPr>
          <p:nvPr/>
        </p:nvCxnSpPr>
        <p:spPr>
          <a:xfrm flipV="1">
            <a:off x="3391690" y="9485476"/>
            <a:ext cx="0" cy="2836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6D2CA6D4-B783-4475-9FB8-1D76F9FB7BB6}"/>
              </a:ext>
            </a:extLst>
          </p:cNvPr>
          <p:cNvCxnSpPr>
            <a:cxnSpLocks/>
          </p:cNvCxnSpPr>
          <p:nvPr/>
        </p:nvCxnSpPr>
        <p:spPr>
          <a:xfrm>
            <a:off x="3773575" y="8801389"/>
            <a:ext cx="0" cy="3762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FFCE5675-9D40-40A7-8E16-77BF44D6D036}"/>
              </a:ext>
            </a:extLst>
          </p:cNvPr>
          <p:cNvCxnSpPr>
            <a:cxnSpLocks/>
          </p:cNvCxnSpPr>
          <p:nvPr/>
        </p:nvCxnSpPr>
        <p:spPr>
          <a:xfrm flipV="1">
            <a:off x="5392691" y="9522809"/>
            <a:ext cx="0" cy="3161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V="1">
            <a:off x="7484469" y="7313302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836FBE28-1FC2-4336-8373-5247EAC235D4}"/>
              </a:ext>
            </a:extLst>
          </p:cNvPr>
          <p:cNvCxnSpPr>
            <a:cxnSpLocks/>
          </p:cNvCxnSpPr>
          <p:nvPr/>
        </p:nvCxnSpPr>
        <p:spPr>
          <a:xfrm flipV="1">
            <a:off x="6680250" y="7362190"/>
            <a:ext cx="0" cy="2798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V="1">
            <a:off x="5676593" y="7332045"/>
            <a:ext cx="0" cy="2152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>
            <a:off x="7274224" y="6595850"/>
            <a:ext cx="0" cy="306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6082576" y="6591031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>
            <a:off x="5338147" y="6770478"/>
            <a:ext cx="0" cy="3010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3337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>
            <a:off x="4319435" y="6658716"/>
            <a:ext cx="11046" cy="2116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3F061CF-B9C5-49C1-8ABB-4084A9282E37}"/>
              </a:ext>
            </a:extLst>
          </p:cNvPr>
          <p:cNvCxnSpPr>
            <a:cxnSpLocks/>
          </p:cNvCxnSpPr>
          <p:nvPr/>
        </p:nvCxnSpPr>
        <p:spPr>
          <a:xfrm>
            <a:off x="3408545" y="6705488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4698268" y="7261917"/>
            <a:ext cx="0" cy="341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3748E272-4500-4BA8-AE01-294AC988701B}"/>
              </a:ext>
            </a:extLst>
          </p:cNvPr>
          <p:cNvCxnSpPr>
            <a:cxnSpLocks/>
          </p:cNvCxnSpPr>
          <p:nvPr/>
        </p:nvCxnSpPr>
        <p:spPr>
          <a:xfrm flipV="1">
            <a:off x="3687529" y="7210090"/>
            <a:ext cx="0" cy="4580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 flipV="1">
            <a:off x="2041105" y="7272979"/>
            <a:ext cx="194688" cy="2912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E6C2D989-6BCF-44BD-A06B-C7FA92BCF323}"/>
              </a:ext>
            </a:extLst>
          </p:cNvPr>
          <p:cNvCxnSpPr>
            <a:cxnSpLocks/>
          </p:cNvCxnSpPr>
          <p:nvPr/>
        </p:nvCxnSpPr>
        <p:spPr>
          <a:xfrm flipH="1">
            <a:off x="2730369" y="6649689"/>
            <a:ext cx="1" cy="3403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</p:cNvCxnSpPr>
          <p:nvPr/>
        </p:nvCxnSpPr>
        <p:spPr>
          <a:xfrm flipV="1">
            <a:off x="1105025" y="6841549"/>
            <a:ext cx="505491" cy="2266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81857D51-45D0-4E67-BB75-FE7B36966985}"/>
              </a:ext>
            </a:extLst>
          </p:cNvPr>
          <p:cNvCxnSpPr>
            <a:cxnSpLocks/>
          </p:cNvCxnSpPr>
          <p:nvPr/>
        </p:nvCxnSpPr>
        <p:spPr>
          <a:xfrm>
            <a:off x="888133" y="5814030"/>
            <a:ext cx="469637" cy="3491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 flipH="1" flipV="1">
            <a:off x="1394740" y="5790299"/>
            <a:ext cx="675820" cy="315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EA179B3-FBA6-4B53-8909-B048EDCD3EE6}"/>
              </a:ext>
            </a:extLst>
          </p:cNvPr>
          <p:cNvCxnSpPr>
            <a:cxnSpLocks/>
          </p:cNvCxnSpPr>
          <p:nvPr/>
        </p:nvCxnSpPr>
        <p:spPr>
          <a:xfrm flipV="1">
            <a:off x="946493" y="6515460"/>
            <a:ext cx="360138" cy="119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C89C9BD-AD09-42EC-A566-478D7DF5360B}"/>
              </a:ext>
            </a:extLst>
          </p:cNvPr>
          <p:cNvCxnSpPr>
            <a:cxnSpLocks/>
          </p:cNvCxnSpPr>
          <p:nvPr/>
        </p:nvCxnSpPr>
        <p:spPr>
          <a:xfrm>
            <a:off x="945981" y="5129614"/>
            <a:ext cx="306737" cy="2260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42BEB879-9CE4-4CCE-950F-D630410E4E24}"/>
              </a:ext>
            </a:extLst>
          </p:cNvPr>
          <p:cNvSpPr txBox="1"/>
          <p:nvPr/>
        </p:nvSpPr>
        <p:spPr>
          <a:xfrm>
            <a:off x="87840" y="4863232"/>
            <a:ext cx="1091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16B16E92-08BB-4028-80CD-EE04B54A8F5B}"/>
              </a:ext>
            </a:extLst>
          </p:cNvPr>
          <p:cNvCxnSpPr>
            <a:cxnSpLocks/>
          </p:cNvCxnSpPr>
          <p:nvPr/>
        </p:nvCxnSpPr>
        <p:spPr>
          <a:xfrm>
            <a:off x="1300982" y="4727458"/>
            <a:ext cx="183125" cy="2693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2545D7F-D05B-4DFE-8218-D4C4C28EE616}"/>
              </a:ext>
            </a:extLst>
          </p:cNvPr>
          <p:cNvCxnSpPr>
            <a:cxnSpLocks/>
          </p:cNvCxnSpPr>
          <p:nvPr/>
        </p:nvCxnSpPr>
        <p:spPr>
          <a:xfrm flipH="1">
            <a:off x="1975439" y="4568222"/>
            <a:ext cx="12173" cy="293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4086CD6-49F0-A896-3AEA-8D7CE4F40091}"/>
              </a:ext>
            </a:extLst>
          </p:cNvPr>
          <p:cNvSpPr/>
          <p:nvPr/>
        </p:nvSpPr>
        <p:spPr>
          <a:xfrm>
            <a:off x="2136587" y="4673329"/>
            <a:ext cx="3221126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A3A38E9A-CE2F-0C17-72FD-E4F5BD168553}"/>
              </a:ext>
            </a:extLst>
          </p:cNvPr>
          <p:cNvSpPr txBox="1"/>
          <p:nvPr/>
        </p:nvSpPr>
        <p:spPr>
          <a:xfrm>
            <a:off x="7834612" y="476213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5</a:t>
            </a: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59B4214B-7D80-CF6A-C782-10F69ABA50DE}"/>
              </a:ext>
            </a:extLst>
          </p:cNvPr>
          <p:cNvSpPr/>
          <p:nvPr/>
        </p:nvSpPr>
        <p:spPr>
          <a:xfrm>
            <a:off x="7815346" y="456142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84BBDE-DD1F-A4A7-BDF9-0B0006B3F531}"/>
              </a:ext>
            </a:extLst>
          </p:cNvPr>
          <p:cNvSpPr txBox="1"/>
          <p:nvPr/>
        </p:nvSpPr>
        <p:spPr>
          <a:xfrm>
            <a:off x="3193055" y="1062585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Spell very common ‘exception’ words</a:t>
            </a:r>
            <a:endParaRPr lang="en-US" sz="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F7E5696-F764-406E-C2C1-9616049EAA39}"/>
              </a:ext>
            </a:extLst>
          </p:cNvPr>
          <p:cNvSpPr txBox="1"/>
          <p:nvPr/>
        </p:nvSpPr>
        <p:spPr>
          <a:xfrm>
            <a:off x="6148521" y="1207472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contractions &amp; understand purpose</a:t>
            </a:r>
            <a:endParaRPr lang="en-US" sz="8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E19DB2F-0340-C058-F350-61A409372698}"/>
              </a:ext>
            </a:extLst>
          </p:cNvPr>
          <p:cNvSpPr txBox="1"/>
          <p:nvPr/>
        </p:nvSpPr>
        <p:spPr>
          <a:xfrm>
            <a:off x="4566447" y="1203557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Discuss significance of title &amp; events</a:t>
            </a:r>
            <a:endParaRPr lang="en-US" sz="8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4184561-E6A9-CA91-E830-DA77AD6E1568}"/>
              </a:ext>
            </a:extLst>
          </p:cNvPr>
          <p:cNvSpPr txBox="1"/>
          <p:nvPr/>
        </p:nvSpPr>
        <p:spPr>
          <a:xfrm>
            <a:off x="5819252" y="1044165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Read phonics books aloud</a:t>
            </a:r>
            <a:endParaRPr lang="en-US" sz="8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F1E9A72-7CD1-CF75-7DC2-17FE9599948C}"/>
              </a:ext>
            </a:extLst>
          </p:cNvPr>
          <p:cNvSpPr txBox="1"/>
          <p:nvPr/>
        </p:nvSpPr>
        <p:spPr>
          <a:xfrm>
            <a:off x="7792625" y="1048512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accurately by blending sounds</a:t>
            </a:r>
            <a:endParaRPr lang="en-US" sz="8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335A0E-C07C-E1B6-85D0-05522CD1A691}"/>
              </a:ext>
            </a:extLst>
          </p:cNvPr>
          <p:cNvSpPr txBox="1"/>
          <p:nvPr/>
        </p:nvSpPr>
        <p:spPr>
          <a:xfrm>
            <a:off x="7229048" y="1195956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Match graphemes for all phonemes</a:t>
            </a:r>
            <a:endParaRPr lang="en-US" sz="8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A1ECB6-B5A1-E1A2-B213-16B0DE8A86DB}"/>
              </a:ext>
            </a:extLst>
          </p:cNvPr>
          <p:cNvSpPr txBox="1"/>
          <p:nvPr/>
        </p:nvSpPr>
        <p:spPr>
          <a:xfrm>
            <a:off x="4305605" y="1045143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Make simple predictions</a:t>
            </a:r>
            <a:endParaRPr lang="en-US" sz="8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2425A9A-E7A6-9AD8-F07D-A921DD2FD158}"/>
              </a:ext>
            </a:extLst>
          </p:cNvPr>
          <p:cNvSpPr txBox="1"/>
          <p:nvPr/>
        </p:nvSpPr>
        <p:spPr>
          <a:xfrm>
            <a:off x="3466920" y="1189834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Name letters of the alphabet </a:t>
            </a:r>
            <a:endParaRPr lang="en-US" sz="8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78BA749-B69B-1C38-7F07-A06F436A8DF9}"/>
              </a:ext>
            </a:extLst>
          </p:cNvPr>
          <p:cNvSpPr txBox="1"/>
          <p:nvPr/>
        </p:nvSpPr>
        <p:spPr>
          <a:xfrm>
            <a:off x="4966241" y="10699838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Join in with predictable phrases </a:t>
            </a:r>
            <a:endParaRPr lang="en-US" sz="8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613E812-CBB0-DA00-4B7A-8A3351902F1A}"/>
              </a:ext>
            </a:extLst>
          </p:cNvPr>
          <p:cNvSpPr txBox="1"/>
          <p:nvPr/>
        </p:nvSpPr>
        <p:spPr>
          <a:xfrm>
            <a:off x="5216587" y="1209254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Link reading to own experiences</a:t>
            </a:r>
            <a:endParaRPr lang="en-US" sz="8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9228983-BBBF-2993-6BAE-BA9F5B788C48}"/>
              </a:ext>
            </a:extLst>
          </p:cNvPr>
          <p:cNvSpPr txBox="1"/>
          <p:nvPr/>
        </p:nvSpPr>
        <p:spPr>
          <a:xfrm>
            <a:off x="6587783" y="1048566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words with very common suffixes</a:t>
            </a:r>
            <a:endParaRPr lang="en-US" sz="8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B0D94DE-45BE-0DE6-6F75-81ACBFEE07C6}"/>
              </a:ext>
            </a:extLst>
          </p:cNvPr>
          <p:cNvSpPr txBox="1"/>
          <p:nvPr/>
        </p:nvSpPr>
        <p:spPr>
          <a:xfrm>
            <a:off x="2559095" y="1231115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Name letters of the alphabet </a:t>
            </a:r>
            <a:endParaRPr lang="en-US" sz="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6AB638-24BD-F6CD-9937-1BB368C795FC}"/>
              </a:ext>
            </a:extLst>
          </p:cNvPr>
          <p:cNvSpPr txBox="1"/>
          <p:nvPr/>
        </p:nvSpPr>
        <p:spPr>
          <a:xfrm>
            <a:off x="716663" y="12217654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 lower case letters correctly</a:t>
            </a:r>
            <a:endParaRPr lang="en-US" sz="8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A1D85C1-FD8F-C3FD-025D-4A74FB4DEB3D}"/>
              </a:ext>
            </a:extLst>
          </p:cNvPr>
          <p:cNvSpPr txBox="1"/>
          <p:nvPr/>
        </p:nvSpPr>
        <p:spPr>
          <a:xfrm>
            <a:off x="1975439" y="1069023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very common prefixes &amp; suffixes </a:t>
            </a:r>
            <a:endParaRPr lang="en-US" sz="8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67E023-143E-9083-BAD2-110168E20509}"/>
              </a:ext>
            </a:extLst>
          </p:cNvPr>
          <p:cNvSpPr txBox="1"/>
          <p:nvPr/>
        </p:nvSpPr>
        <p:spPr>
          <a:xfrm>
            <a:off x="991839" y="8616873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 lower case letters correctly</a:t>
            </a:r>
            <a:endParaRPr lang="en-US" sz="8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F24B292-F64F-A32E-F8E0-46F89BB7D838}"/>
              </a:ext>
            </a:extLst>
          </p:cNvPr>
          <p:cNvSpPr txBox="1"/>
          <p:nvPr/>
        </p:nvSpPr>
        <p:spPr>
          <a:xfrm>
            <a:off x="-933" y="940978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own writing to peers or teachers</a:t>
            </a:r>
            <a:endParaRPr lang="en-US" sz="8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E84C406-DE2A-9D28-5EA8-8E491D677758}"/>
              </a:ext>
            </a:extLst>
          </p:cNvPr>
          <p:cNvSpPr txBox="1"/>
          <p:nvPr/>
        </p:nvSpPr>
        <p:spPr>
          <a:xfrm>
            <a:off x="1901792" y="10136068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Compose sentences orally before writing</a:t>
            </a:r>
            <a:endParaRPr lang="en-US" sz="8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12FA414-0D5C-DF5E-EF42-462BD9F1DDA7}"/>
              </a:ext>
            </a:extLst>
          </p:cNvPr>
          <p:cNvSpPr txBox="1"/>
          <p:nvPr/>
        </p:nvSpPr>
        <p:spPr>
          <a:xfrm>
            <a:off x="37108" y="1065933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 capital letters &amp; digits</a:t>
            </a:r>
            <a:endParaRPr lang="en-US" sz="8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6BD704D-30B4-87A0-4668-23E08FE416FA}"/>
              </a:ext>
            </a:extLst>
          </p:cNvPr>
          <p:cNvSpPr txBox="1"/>
          <p:nvPr/>
        </p:nvSpPr>
        <p:spPr>
          <a:xfrm>
            <a:off x="1922612" y="974686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Leave spaces between words</a:t>
            </a:r>
            <a:endParaRPr lang="en-US" sz="8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91DAD52-2F30-C8A8-2BAE-C5E9D6F2A6F4}"/>
              </a:ext>
            </a:extLst>
          </p:cNvPr>
          <p:cNvSpPr txBox="1"/>
          <p:nvPr/>
        </p:nvSpPr>
        <p:spPr>
          <a:xfrm>
            <a:off x="2984867" y="977361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capital letters for proper nouns.</a:t>
            </a:r>
            <a:endParaRPr lang="en-US" sz="8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5AC753D-ED01-2EE1-9ED7-5F1138F7D3A8}"/>
              </a:ext>
            </a:extLst>
          </p:cNvPr>
          <p:cNvSpPr txBox="1"/>
          <p:nvPr/>
        </p:nvSpPr>
        <p:spPr>
          <a:xfrm>
            <a:off x="2305233" y="841247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Begin to use basic punctuation: . ? ! </a:t>
            </a:r>
            <a:endParaRPr lang="en-US" sz="8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895AB4D-A483-841B-3DA6-AA432E9EE13C}"/>
              </a:ext>
            </a:extLst>
          </p:cNvPr>
          <p:cNvSpPr txBox="1"/>
          <p:nvPr/>
        </p:nvSpPr>
        <p:spPr>
          <a:xfrm>
            <a:off x="3391690" y="833968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Use common plural &amp; verb suffixes</a:t>
            </a:r>
            <a:endParaRPr lang="en-US" sz="800" dirty="0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15A80CC-2798-966D-BBF2-17E5CE00B5E3}"/>
              </a:ext>
            </a:extLst>
          </p:cNvPr>
          <p:cNvCxnSpPr>
            <a:cxnSpLocks/>
          </p:cNvCxnSpPr>
          <p:nvPr/>
        </p:nvCxnSpPr>
        <p:spPr>
          <a:xfrm>
            <a:off x="5729512" y="8828854"/>
            <a:ext cx="0" cy="4400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10E7837-E04B-C670-EFC7-080A447B08E9}"/>
              </a:ext>
            </a:extLst>
          </p:cNvPr>
          <p:cNvCxnSpPr>
            <a:cxnSpLocks/>
          </p:cNvCxnSpPr>
          <p:nvPr/>
        </p:nvCxnSpPr>
        <p:spPr>
          <a:xfrm flipV="1">
            <a:off x="7047365" y="9510860"/>
            <a:ext cx="0" cy="3161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7CC0DD6D-12D2-9C62-170E-6447CAE3EE5A}"/>
              </a:ext>
            </a:extLst>
          </p:cNvPr>
          <p:cNvSpPr txBox="1"/>
          <p:nvPr/>
        </p:nvSpPr>
        <p:spPr>
          <a:xfrm>
            <a:off x="4992004" y="983209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Listen &amp; respond appropriately.</a:t>
            </a:r>
            <a:endParaRPr lang="en-US" sz="8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2A5EA64-EA07-6C2B-EB6B-E87A633CD872}"/>
              </a:ext>
            </a:extLst>
          </p:cNvPr>
          <p:cNvSpPr txBox="1"/>
          <p:nvPr/>
        </p:nvSpPr>
        <p:spPr>
          <a:xfrm>
            <a:off x="5165244" y="851907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Ask relevant questions </a:t>
            </a:r>
            <a:endParaRPr lang="en-US" sz="8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A2FCC3C-29AF-512E-3478-21153599D4A5}"/>
              </a:ext>
            </a:extLst>
          </p:cNvPr>
          <p:cNvSpPr txBox="1"/>
          <p:nvPr/>
        </p:nvSpPr>
        <p:spPr>
          <a:xfrm>
            <a:off x="6412047" y="969227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Maintain attention &amp; participate.</a:t>
            </a:r>
            <a:endParaRPr lang="en-US" sz="8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E881655-1150-82FF-3F96-9530BAA3534E}"/>
              </a:ext>
            </a:extLst>
          </p:cNvPr>
          <p:cNvSpPr txBox="1"/>
          <p:nvPr/>
        </p:nvSpPr>
        <p:spPr>
          <a:xfrm>
            <a:off x="7079625" y="770577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Develop phonics until decoding secure </a:t>
            </a:r>
            <a:endParaRPr lang="en-US" sz="8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C8DD776-BF1D-F20B-2538-694FA359298A}"/>
              </a:ext>
            </a:extLst>
          </p:cNvPr>
          <p:cNvSpPr txBox="1"/>
          <p:nvPr/>
        </p:nvSpPr>
        <p:spPr>
          <a:xfrm>
            <a:off x="4274804" y="7631304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Ask &amp; answer questions; make predictions </a:t>
            </a:r>
            <a:endParaRPr lang="en-US" sz="8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4D8523A-E8FB-D66D-8270-17416370406A}"/>
              </a:ext>
            </a:extLst>
          </p:cNvPr>
          <p:cNvSpPr txBox="1"/>
          <p:nvPr/>
        </p:nvSpPr>
        <p:spPr>
          <a:xfrm>
            <a:off x="4686427" y="632416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Become familiar with &amp; retell stories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9FE4A27-04AC-B790-92EF-E7DC0740F4C0}"/>
              </a:ext>
            </a:extLst>
          </p:cNvPr>
          <p:cNvSpPr txBox="1"/>
          <p:nvPr/>
        </p:nvSpPr>
        <p:spPr>
          <a:xfrm>
            <a:off x="5513287" y="625247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common ‘exception’ words</a:t>
            </a:r>
            <a:endParaRPr lang="en-US" sz="8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544EBF2-DC7B-3567-AAB0-AA7E8812FDEC}"/>
              </a:ext>
            </a:extLst>
          </p:cNvPr>
          <p:cNvSpPr txBox="1"/>
          <p:nvPr/>
        </p:nvSpPr>
        <p:spPr>
          <a:xfrm>
            <a:off x="6195256" y="764318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&amp; re-read phonic-appropriate books</a:t>
            </a:r>
            <a:endParaRPr lang="en-US" sz="8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8F2553C-E425-981D-1A40-8F67A7221374}"/>
              </a:ext>
            </a:extLst>
          </p:cNvPr>
          <p:cNvSpPr txBox="1"/>
          <p:nvPr/>
        </p:nvSpPr>
        <p:spPr>
          <a:xfrm>
            <a:off x="6730616" y="6343873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common suffixes</a:t>
            </a:r>
            <a:endParaRPr lang="en-US" sz="8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ACDA837-B9DE-22BE-FB7A-9348CA405D91}"/>
              </a:ext>
            </a:extLst>
          </p:cNvPr>
          <p:cNvSpPr txBox="1"/>
          <p:nvPr/>
        </p:nvSpPr>
        <p:spPr>
          <a:xfrm>
            <a:off x="392520" y="702315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Develop positive attitude &amp; stamina for writing</a:t>
            </a:r>
            <a:endParaRPr lang="en-US" sz="8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CEEFA04-BFCA-E71A-BD5A-8E07245F4E8C}"/>
              </a:ext>
            </a:extLst>
          </p:cNvPr>
          <p:cNvSpPr txBox="1"/>
          <p:nvPr/>
        </p:nvSpPr>
        <p:spPr>
          <a:xfrm>
            <a:off x="1394740" y="755575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appropriate size letters &amp; spaces</a:t>
            </a:r>
            <a:endParaRPr lang="en-US" sz="8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6C2807D-7AC0-97DB-85DD-417E846D44A5}"/>
              </a:ext>
            </a:extLst>
          </p:cNvPr>
          <p:cNvSpPr txBox="1"/>
          <p:nvPr/>
        </p:nvSpPr>
        <p:spPr>
          <a:xfrm>
            <a:off x="2249064" y="632962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Spell using common suffixes, etc</a:t>
            </a:r>
            <a:endParaRPr lang="en-US" sz="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65DA672-60FA-6DFE-F572-9A336F99AA6C}"/>
              </a:ext>
            </a:extLst>
          </p:cNvPr>
          <p:cNvSpPr txBox="1"/>
          <p:nvPr/>
        </p:nvSpPr>
        <p:spPr>
          <a:xfrm>
            <a:off x="3149694" y="763185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Spell by segmenting into phonemes</a:t>
            </a:r>
            <a:endParaRPr lang="en-US" sz="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22B8925-70C5-BBCA-CFB4-D4FB183632A4}"/>
              </a:ext>
            </a:extLst>
          </p:cNvPr>
          <p:cNvSpPr txBox="1"/>
          <p:nvPr/>
        </p:nvSpPr>
        <p:spPr>
          <a:xfrm>
            <a:off x="3023746" y="633613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Learn to spell common ‘exception’ words</a:t>
            </a:r>
            <a:endParaRPr lang="en-US" sz="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761943F-0419-521A-81C3-5B7E890BB1C5}"/>
              </a:ext>
            </a:extLst>
          </p:cNvPr>
          <p:cNvSpPr txBox="1"/>
          <p:nvPr/>
        </p:nvSpPr>
        <p:spPr>
          <a:xfrm>
            <a:off x="3967945" y="6284454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Begin to make inferences</a:t>
            </a:r>
            <a:endParaRPr lang="en-US" sz="8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D813EFA-41D6-592F-B510-07B2BBFFB831}"/>
              </a:ext>
            </a:extLst>
          </p:cNvPr>
          <p:cNvSpPr txBox="1"/>
          <p:nvPr/>
        </p:nvSpPr>
        <p:spPr>
          <a:xfrm>
            <a:off x="5177233" y="7603052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Discuss &amp; express views about fiction, non-fiction &amp; poetry</a:t>
            </a:r>
            <a:endParaRPr lang="en-US" sz="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689DDE0-2EA3-6616-6F65-E6243831A3AD}"/>
              </a:ext>
            </a:extLst>
          </p:cNvPr>
          <p:cNvSpPr txBox="1"/>
          <p:nvPr/>
        </p:nvSpPr>
        <p:spPr>
          <a:xfrm>
            <a:off x="1560187" y="423220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Begin to expand noun phrases</a:t>
            </a:r>
            <a:endParaRPr lang="en-US" sz="8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6A96F4A-B8D8-13D8-CE70-A67A7945407C}"/>
              </a:ext>
            </a:extLst>
          </p:cNvPr>
          <p:cNvSpPr txBox="1"/>
          <p:nvPr/>
        </p:nvSpPr>
        <p:spPr>
          <a:xfrm>
            <a:off x="727083" y="4354748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simple conjunctions</a:t>
            </a:r>
            <a:endParaRPr lang="en-US" sz="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E70B47F-4788-D767-4E48-89D8D92CC2CF}"/>
              </a:ext>
            </a:extLst>
          </p:cNvPr>
          <p:cNvSpPr txBox="1"/>
          <p:nvPr/>
        </p:nvSpPr>
        <p:spPr>
          <a:xfrm>
            <a:off x="112168" y="4974569"/>
            <a:ext cx="961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. ! ? , and ’</a:t>
            </a:r>
            <a:endParaRPr lang="en-US" sz="8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8C001FE-1E2E-76EC-40C1-BF688FCE235F}"/>
              </a:ext>
            </a:extLst>
          </p:cNvPr>
          <p:cNvSpPr txBox="1"/>
          <p:nvPr/>
        </p:nvSpPr>
        <p:spPr>
          <a:xfrm>
            <a:off x="2103437" y="5699199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Make simple additions &amp; changes after proof-reading</a:t>
            </a:r>
            <a:endParaRPr lang="en-US" sz="8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8A2A228-E405-A8F9-D520-3DED92499CED}"/>
              </a:ext>
            </a:extLst>
          </p:cNvPr>
          <p:cNvSpPr txBox="1"/>
          <p:nvPr/>
        </p:nvSpPr>
        <p:spPr>
          <a:xfrm>
            <a:off x="67787" y="558504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Record ideas sentence-by-sentence</a:t>
            </a:r>
            <a:endParaRPr lang="en-US" sz="8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68F63BD-93F7-0330-C488-5B9C7E3D6772}"/>
              </a:ext>
            </a:extLst>
          </p:cNvPr>
          <p:cNvSpPr txBox="1"/>
          <p:nvPr/>
        </p:nvSpPr>
        <p:spPr>
          <a:xfrm>
            <a:off x="98389" y="635570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Begin to plan ideas for writing</a:t>
            </a:r>
            <a:endParaRPr lang="en-US" sz="800" dirty="0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301FE50-AACE-DC49-55B2-73BDC6EB6F77}"/>
              </a:ext>
            </a:extLst>
          </p:cNvPr>
          <p:cNvCxnSpPr>
            <a:cxnSpLocks/>
          </p:cNvCxnSpPr>
          <p:nvPr/>
        </p:nvCxnSpPr>
        <p:spPr>
          <a:xfrm flipH="1" flipV="1">
            <a:off x="3607069" y="5136185"/>
            <a:ext cx="3801" cy="3462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4C325B2-AF30-B17A-0F8D-FDFED92B5C58}"/>
              </a:ext>
            </a:extLst>
          </p:cNvPr>
          <p:cNvCxnSpPr>
            <a:cxnSpLocks/>
          </p:cNvCxnSpPr>
          <p:nvPr/>
        </p:nvCxnSpPr>
        <p:spPr>
          <a:xfrm>
            <a:off x="4128623" y="4460129"/>
            <a:ext cx="0" cy="4097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7CCD93B-5BE7-927E-52E1-FFC08E5CE9B8}"/>
              </a:ext>
            </a:extLst>
          </p:cNvPr>
          <p:cNvCxnSpPr>
            <a:cxnSpLocks/>
          </p:cNvCxnSpPr>
          <p:nvPr/>
        </p:nvCxnSpPr>
        <p:spPr>
          <a:xfrm>
            <a:off x="2657065" y="4568221"/>
            <a:ext cx="0" cy="2396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748D0E46-A153-6BC7-EA96-F1941FE85543}"/>
              </a:ext>
            </a:extLst>
          </p:cNvPr>
          <p:cNvSpPr txBox="1"/>
          <p:nvPr/>
        </p:nvSpPr>
        <p:spPr>
          <a:xfrm>
            <a:off x="3266232" y="547462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Articulate &amp; Justify answers</a:t>
            </a:r>
            <a:endParaRPr lang="en-US" sz="8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DD9E9FA-A8D6-E617-4339-EF6D845499FB}"/>
              </a:ext>
            </a:extLst>
          </p:cNvPr>
          <p:cNvSpPr txBox="1"/>
          <p:nvPr/>
        </p:nvSpPr>
        <p:spPr>
          <a:xfrm>
            <a:off x="3449940" y="418371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Initiate &amp; respond to comments</a:t>
            </a:r>
            <a:endParaRPr lang="en-US" sz="8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471FD48-BEB7-7422-574D-557BF1A001E7}"/>
              </a:ext>
            </a:extLst>
          </p:cNvPr>
          <p:cNvSpPr txBox="1"/>
          <p:nvPr/>
        </p:nvSpPr>
        <p:spPr>
          <a:xfrm>
            <a:off x="2312730" y="420333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some features of standard English </a:t>
            </a:r>
            <a:endParaRPr lang="en-US" sz="8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71D7735-8A9C-5126-B4A5-1AFF40EA1702}"/>
              </a:ext>
            </a:extLst>
          </p:cNvPr>
          <p:cNvSpPr txBox="1"/>
          <p:nvPr/>
        </p:nvSpPr>
        <p:spPr>
          <a:xfrm>
            <a:off x="4051871" y="5461378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spoken language to develop understanding</a:t>
            </a:r>
            <a:endParaRPr lang="en-US" sz="800" dirty="0"/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1309E4AF-61FD-E88D-0F1C-9F71A3E22507}"/>
              </a:ext>
            </a:extLst>
          </p:cNvPr>
          <p:cNvCxnSpPr>
            <a:cxnSpLocks/>
          </p:cNvCxnSpPr>
          <p:nvPr/>
        </p:nvCxnSpPr>
        <p:spPr>
          <a:xfrm flipH="1" flipV="1">
            <a:off x="4669382" y="5134526"/>
            <a:ext cx="3801" cy="3462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70">
            <a:extLst>
              <a:ext uri="{FF2B5EF4-FFF2-40B4-BE49-F238E27FC236}">
                <a16:creationId xmlns:a16="http://schemas.microsoft.com/office/drawing/2014/main" id="{4F0B4B72-D002-648F-07EF-BD6776124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66" b="4281"/>
          <a:stretch/>
        </p:blipFill>
        <p:spPr>
          <a:xfrm>
            <a:off x="8034173" y="2257308"/>
            <a:ext cx="1675887" cy="2009202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33202240-D3AB-6334-18A1-7DA50181990E}"/>
              </a:ext>
            </a:extLst>
          </p:cNvPr>
          <p:cNvSpPr txBox="1"/>
          <p:nvPr/>
        </p:nvSpPr>
        <p:spPr>
          <a:xfrm rot="16200000">
            <a:off x="6729784" y="3062748"/>
            <a:ext cx="203226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Bigger Picture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B2717B8-CD44-BD6B-3820-3F5F1A5643D8}"/>
              </a:ext>
            </a:extLst>
          </p:cNvPr>
          <p:cNvSpPr txBox="1"/>
          <p:nvPr/>
        </p:nvSpPr>
        <p:spPr>
          <a:xfrm>
            <a:off x="4338793" y="2269072"/>
            <a:ext cx="3145676" cy="1631216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Elements Primary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Literacy 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Learning Journey</a:t>
            </a:r>
          </a:p>
          <a:p>
            <a:pPr algn="ctr"/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9" name="Picture 4" descr="Image preview">
            <a:extLst>
              <a:ext uri="{FF2B5EF4-FFF2-40B4-BE49-F238E27FC236}">
                <a16:creationId xmlns:a16="http://schemas.microsoft.com/office/drawing/2014/main" id="{AF5A9E5D-C471-B24A-7C26-BA1EBC1AD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 bwMode="auto">
          <a:xfrm>
            <a:off x="5029213" y="3024441"/>
            <a:ext cx="1720988" cy="8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Triangle 45">
            <a:extLst>
              <a:ext uri="{FF2B5EF4-FFF2-40B4-BE49-F238E27FC236}">
                <a16:creationId xmlns:a16="http://schemas.microsoft.com/office/drawing/2014/main" id="{3CE2D968-75DB-CF4C-9AAA-6BA7B727F541}"/>
              </a:ext>
            </a:extLst>
          </p:cNvPr>
          <p:cNvSpPr/>
          <p:nvPr/>
        </p:nvSpPr>
        <p:spPr>
          <a:xfrm rot="5400000">
            <a:off x="5340305" y="4297033"/>
            <a:ext cx="938427" cy="1386483"/>
          </a:xfrm>
          <a:prstGeom prst="triangle">
            <a:avLst>
              <a:gd name="adj" fmla="val 453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78E475B-BBCA-945D-ACD7-C6664BDAAFAB}"/>
              </a:ext>
            </a:extLst>
          </p:cNvPr>
          <p:cNvSpPr txBox="1"/>
          <p:nvPr/>
        </p:nvSpPr>
        <p:spPr>
          <a:xfrm>
            <a:off x="3888516" y="11340225"/>
            <a:ext cx="493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AF0501"/>
                </a:solidFill>
              </a:rPr>
              <a:t>Reading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7B07B201-FB01-2E6C-D19E-7EAD4410AF35}"/>
              </a:ext>
            </a:extLst>
          </p:cNvPr>
          <p:cNvCxnSpPr>
            <a:cxnSpLocks/>
          </p:cNvCxnSpPr>
          <p:nvPr/>
        </p:nvCxnSpPr>
        <p:spPr>
          <a:xfrm flipH="1" flipV="1">
            <a:off x="1232873" y="9478416"/>
            <a:ext cx="456045" cy="3088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0093320-962D-5928-184F-B86DE95B9733}"/>
              </a:ext>
            </a:extLst>
          </p:cNvPr>
          <p:cNvCxnSpPr>
            <a:cxnSpLocks/>
          </p:cNvCxnSpPr>
          <p:nvPr/>
        </p:nvCxnSpPr>
        <p:spPr>
          <a:xfrm flipV="1">
            <a:off x="4617298" y="11149876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1B7B84D3-F61D-873F-F5D6-3DF7C374F33E}"/>
              </a:ext>
            </a:extLst>
          </p:cNvPr>
          <p:cNvSpPr txBox="1"/>
          <p:nvPr/>
        </p:nvSpPr>
        <p:spPr>
          <a:xfrm>
            <a:off x="2120464" y="11216426"/>
            <a:ext cx="24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Writing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F4BFA86-7A1B-2B0B-9079-43DEBA315D9C}"/>
              </a:ext>
            </a:extLst>
          </p:cNvPr>
          <p:cNvCxnSpPr>
            <a:cxnSpLocks/>
          </p:cNvCxnSpPr>
          <p:nvPr/>
        </p:nvCxnSpPr>
        <p:spPr>
          <a:xfrm flipV="1">
            <a:off x="4524166" y="8975085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3AFB587B-D39B-9652-F3F6-6E74F2859967}"/>
              </a:ext>
            </a:extLst>
          </p:cNvPr>
          <p:cNvSpPr txBox="1"/>
          <p:nvPr/>
        </p:nvSpPr>
        <p:spPr>
          <a:xfrm>
            <a:off x="2277208" y="9066750"/>
            <a:ext cx="215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Grammar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D3181C6-3E62-6978-9D61-932D20ED1F41}"/>
              </a:ext>
            </a:extLst>
          </p:cNvPr>
          <p:cNvSpPr txBox="1"/>
          <p:nvPr/>
        </p:nvSpPr>
        <p:spPr>
          <a:xfrm>
            <a:off x="5729512" y="9076254"/>
            <a:ext cx="300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</a:rPr>
              <a:t>S &amp; L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2D9DB37-4D11-B10B-3F67-0FFE05A60D16}"/>
              </a:ext>
            </a:extLst>
          </p:cNvPr>
          <p:cNvCxnSpPr>
            <a:cxnSpLocks/>
          </p:cNvCxnSpPr>
          <p:nvPr/>
        </p:nvCxnSpPr>
        <p:spPr>
          <a:xfrm flipV="1">
            <a:off x="3942086" y="6780851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D5E0B8A2-4E23-F4FB-3DC2-1F5F0B49EFCB}"/>
              </a:ext>
            </a:extLst>
          </p:cNvPr>
          <p:cNvSpPr txBox="1"/>
          <p:nvPr/>
        </p:nvSpPr>
        <p:spPr>
          <a:xfrm>
            <a:off x="3496011" y="6949274"/>
            <a:ext cx="493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AF0501"/>
                </a:solidFill>
              </a:rPr>
              <a:t>Reading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0976767-E8E3-51A8-27C7-6BC5BB1C76F6}"/>
              </a:ext>
            </a:extLst>
          </p:cNvPr>
          <p:cNvSpPr txBox="1"/>
          <p:nvPr/>
        </p:nvSpPr>
        <p:spPr>
          <a:xfrm>
            <a:off x="2246032" y="6946534"/>
            <a:ext cx="24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Writing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407877B-2071-16F2-4B91-6348AA0CED73}"/>
              </a:ext>
            </a:extLst>
          </p:cNvPr>
          <p:cNvCxnSpPr>
            <a:cxnSpLocks/>
          </p:cNvCxnSpPr>
          <p:nvPr/>
        </p:nvCxnSpPr>
        <p:spPr>
          <a:xfrm flipH="1" flipV="1">
            <a:off x="1126885" y="5503065"/>
            <a:ext cx="548561" cy="2222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D491CB0-F04B-05CF-8C95-6900FB686039}"/>
              </a:ext>
            </a:extLst>
          </p:cNvPr>
          <p:cNvCxnSpPr>
            <a:cxnSpLocks/>
          </p:cNvCxnSpPr>
          <p:nvPr/>
        </p:nvCxnSpPr>
        <p:spPr>
          <a:xfrm flipH="1" flipV="1">
            <a:off x="3300071" y="4700573"/>
            <a:ext cx="20104" cy="580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88AFD98C-2AC3-44A6-19E6-FFC34BBB4909}"/>
              </a:ext>
            </a:extLst>
          </p:cNvPr>
          <p:cNvSpPr txBox="1"/>
          <p:nvPr/>
        </p:nvSpPr>
        <p:spPr>
          <a:xfrm>
            <a:off x="3795454" y="4807902"/>
            <a:ext cx="300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</a:rPr>
              <a:t>S &amp; L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4A1E407-3D16-87D9-F85F-9873CB2B73FA}"/>
              </a:ext>
            </a:extLst>
          </p:cNvPr>
          <p:cNvSpPr txBox="1"/>
          <p:nvPr/>
        </p:nvSpPr>
        <p:spPr>
          <a:xfrm>
            <a:off x="1690549" y="4783900"/>
            <a:ext cx="215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Grammar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687AA12A-717E-4C2F-914B-A3AA2A436627}"/>
              </a:ext>
            </a:extLst>
          </p:cNvPr>
          <p:cNvSpPr txBox="1"/>
          <p:nvPr/>
        </p:nvSpPr>
        <p:spPr>
          <a:xfrm>
            <a:off x="7709965" y="13289351"/>
            <a:ext cx="114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Foundations</a:t>
            </a:r>
          </a:p>
          <a:p>
            <a:pPr algn="ctr"/>
            <a:r>
              <a:rPr lang="en-US" sz="1200" b="1" dirty="0"/>
              <a:t>Year 1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B66A26A-5BE0-4AEE-9DEF-BBDED1BF8762}"/>
              </a:ext>
            </a:extLst>
          </p:cNvPr>
          <p:cNvSpPr txBox="1"/>
          <p:nvPr/>
        </p:nvSpPr>
        <p:spPr>
          <a:xfrm>
            <a:off x="7489501" y="8919794"/>
            <a:ext cx="114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Foundation</a:t>
            </a:r>
          </a:p>
          <a:p>
            <a:pPr algn="ctr"/>
            <a:r>
              <a:rPr lang="en-US" sz="1200" b="1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14079</TotalTime>
  <Words>302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Jasmine Bhatti - Elements</cp:lastModifiedBy>
  <cp:revision>294</cp:revision>
  <cp:lastPrinted>2018-09-02T17:44:52Z</cp:lastPrinted>
  <dcterms:created xsi:type="dcterms:W3CDTF">2018-02-08T08:28:53Z</dcterms:created>
  <dcterms:modified xsi:type="dcterms:W3CDTF">2024-03-13T13:41:40Z</dcterms:modified>
</cp:coreProperties>
</file>