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501"/>
    <a:srgbClr val="FF6600"/>
    <a:srgbClr val="CC0000"/>
    <a:srgbClr val="F8B308"/>
    <a:srgbClr val="FFCC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>
        <p:scale>
          <a:sx n="70" d="100"/>
          <a:sy n="70" d="100"/>
        </p:scale>
        <p:origin x="1690" y="-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hatti - Elements" userId="4fe3eab0-4b19-4319-994a-c3444119a00a" providerId="ADAL" clId="{56E8A6F2-4514-4532-883B-487BDC76A42A}"/>
    <pc:docChg chg="undo custSel modSld">
      <pc:chgData name="Jasmine Bhatti - Elements" userId="4fe3eab0-4b19-4319-994a-c3444119a00a" providerId="ADAL" clId="{56E8A6F2-4514-4532-883B-487BDC76A42A}" dt="2024-03-13T13:36:33.500" v="73" actId="1076"/>
      <pc:docMkLst>
        <pc:docMk/>
      </pc:docMkLst>
      <pc:sldChg chg="addSp delSp modSp mod">
        <pc:chgData name="Jasmine Bhatti - Elements" userId="4fe3eab0-4b19-4319-994a-c3444119a00a" providerId="ADAL" clId="{56E8A6F2-4514-4532-883B-487BDC76A42A}" dt="2024-03-13T13:36:33.500" v="73" actId="1076"/>
        <pc:sldMkLst>
          <pc:docMk/>
          <pc:sldMk cId="1074321042" sldId="256"/>
        </pc:sldMkLst>
        <pc:spChg chg="mod">
          <ac:chgData name="Jasmine Bhatti - Elements" userId="4fe3eab0-4b19-4319-994a-c3444119a00a" providerId="ADAL" clId="{56E8A6F2-4514-4532-883B-487BDC76A42A}" dt="2024-03-13T13:32:08.476" v="23" actId="255"/>
          <ac:spMkLst>
            <pc:docMk/>
            <pc:sldMk cId="1074321042" sldId="256"/>
            <ac:spMk id="53" creationId="{2BE9DFE9-D2AE-C14C-AB63-41C6DF192559}"/>
          </ac:spMkLst>
        </pc:spChg>
        <pc:spChg chg="del mod">
          <ac:chgData name="Jasmine Bhatti - Elements" userId="4fe3eab0-4b19-4319-994a-c3444119a00a" providerId="ADAL" clId="{56E8A6F2-4514-4532-883B-487BDC76A42A}" dt="2024-03-13T13:29:49.694" v="2"/>
          <ac:spMkLst>
            <pc:docMk/>
            <pc:sldMk cId="1074321042" sldId="256"/>
            <ac:spMk id="54" creationId="{B87A07DE-C984-5043-ABB4-D3D967D43357}"/>
          </ac:spMkLst>
        </pc:spChg>
        <pc:spChg chg="del">
          <ac:chgData name="Jasmine Bhatti - Elements" userId="4fe3eab0-4b19-4319-994a-c3444119a00a" providerId="ADAL" clId="{56E8A6F2-4514-4532-883B-487BDC76A42A}" dt="2024-03-13T13:32:42.190" v="30" actId="478"/>
          <ac:spMkLst>
            <pc:docMk/>
            <pc:sldMk cId="1074321042" sldId="256"/>
            <ac:spMk id="55" creationId="{E2392CED-199C-044B-8C83-9528D182044C}"/>
          </ac:spMkLst>
        </pc:spChg>
        <pc:spChg chg="del mod">
          <ac:chgData name="Jasmine Bhatti - Elements" userId="4fe3eab0-4b19-4319-994a-c3444119a00a" providerId="ADAL" clId="{56E8A6F2-4514-4532-883B-487BDC76A42A}" dt="2024-03-13T13:32:38.667" v="29" actId="478"/>
          <ac:spMkLst>
            <pc:docMk/>
            <pc:sldMk cId="1074321042" sldId="256"/>
            <ac:spMk id="56" creationId="{0EC6A36B-BE5D-9742-9412-BEDB5350E9B4}"/>
          </ac:spMkLst>
        </pc:spChg>
        <pc:spChg chg="del">
          <ac:chgData name="Jasmine Bhatti - Elements" userId="4fe3eab0-4b19-4319-994a-c3444119a00a" providerId="ADAL" clId="{56E8A6F2-4514-4532-883B-487BDC76A42A}" dt="2024-03-13T13:33:09.839" v="36" actId="478"/>
          <ac:spMkLst>
            <pc:docMk/>
            <pc:sldMk cId="1074321042" sldId="256"/>
            <ac:spMk id="57" creationId="{F42C74E4-6C67-AB42-B00E-14010A9DAB4A}"/>
          </ac:spMkLst>
        </pc:spChg>
        <pc:spChg chg="del mod">
          <ac:chgData name="Jasmine Bhatti - Elements" userId="4fe3eab0-4b19-4319-994a-c3444119a00a" providerId="ADAL" clId="{56E8A6F2-4514-4532-883B-487BDC76A42A}" dt="2024-03-13T13:33:05.951" v="35" actId="478"/>
          <ac:spMkLst>
            <pc:docMk/>
            <pc:sldMk cId="1074321042" sldId="256"/>
            <ac:spMk id="58" creationId="{A8E84878-B999-3E45-A62E-A5D9A1ABF6E1}"/>
          </ac:spMkLst>
        </pc:spChg>
        <pc:spChg chg="mod">
          <ac:chgData name="Jasmine Bhatti - Elements" userId="4fe3eab0-4b19-4319-994a-c3444119a00a" providerId="ADAL" clId="{56E8A6F2-4514-4532-883B-487BDC76A42A}" dt="2024-03-13T13:32:14.262" v="25" actId="1076"/>
          <ac:spMkLst>
            <pc:docMk/>
            <pc:sldMk cId="1074321042" sldId="256"/>
            <ac:spMk id="132" creationId="{2ABDDAA7-1330-5846-8957-036F466F9A01}"/>
          </ac:spMkLst>
        </pc:spChg>
        <pc:spChg chg="mod">
          <ac:chgData name="Jasmine Bhatti - Elements" userId="4fe3eab0-4b19-4319-994a-c3444119a00a" providerId="ADAL" clId="{56E8A6F2-4514-4532-883B-487BDC76A42A}" dt="2024-03-13T13:34:27.257" v="55" actId="1076"/>
          <ac:spMkLst>
            <pc:docMk/>
            <pc:sldMk cId="1074321042" sldId="256"/>
            <ac:spMk id="224" creationId="{ACF0C630-75E2-F848-B9E5-7E5905E2C993}"/>
          </ac:spMkLst>
        </pc:spChg>
        <pc:spChg chg="mod">
          <ac:chgData name="Jasmine Bhatti - Elements" userId="4fe3eab0-4b19-4319-994a-c3444119a00a" providerId="ADAL" clId="{56E8A6F2-4514-4532-883B-487BDC76A42A}" dt="2024-03-13T13:36:27.114" v="71" actId="1076"/>
          <ac:spMkLst>
            <pc:docMk/>
            <pc:sldMk cId="1074321042" sldId="256"/>
            <ac:spMk id="225" creationId="{37258FC4-E633-1F40-B961-0AFD7DEF4AD4}"/>
          </ac:spMkLst>
        </pc:spChg>
        <pc:spChg chg="mod">
          <ac:chgData name="Jasmine Bhatti - Elements" userId="4fe3eab0-4b19-4319-994a-c3444119a00a" providerId="ADAL" clId="{56E8A6F2-4514-4532-883B-487BDC76A42A}" dt="2024-03-13T13:35:34.390" v="59" actId="1076"/>
          <ac:spMkLst>
            <pc:docMk/>
            <pc:sldMk cId="1074321042" sldId="256"/>
            <ac:spMk id="244" creationId="{2ACEEBF0-5294-0E0A-3DA7-A40232025432}"/>
          </ac:spMkLst>
        </pc:spChg>
        <pc:spChg chg="mod">
          <ac:chgData name="Jasmine Bhatti - Elements" userId="4fe3eab0-4b19-4319-994a-c3444119a00a" providerId="ADAL" clId="{56E8A6F2-4514-4532-883B-487BDC76A42A}" dt="2024-03-13T13:36:05.577" v="66" actId="1076"/>
          <ac:spMkLst>
            <pc:docMk/>
            <pc:sldMk cId="1074321042" sldId="256"/>
            <ac:spMk id="248" creationId="{4AAD2E75-0E8F-6464-1BA8-6504B80AE00D}"/>
          </ac:spMkLst>
        </pc:spChg>
        <pc:spChg chg="del">
          <ac:chgData name="Jasmine Bhatti - Elements" userId="4fe3eab0-4b19-4319-994a-c3444119a00a" providerId="ADAL" clId="{56E8A6F2-4514-4532-883B-487BDC76A42A}" dt="2024-03-13T13:33:50.673" v="45" actId="478"/>
          <ac:spMkLst>
            <pc:docMk/>
            <pc:sldMk cId="1074321042" sldId="256"/>
            <ac:spMk id="253" creationId="{59B4214B-7D80-CF6A-C782-10F69ABA50DE}"/>
          </ac:spMkLst>
        </pc:spChg>
        <pc:spChg chg="add mod">
          <ac:chgData name="Jasmine Bhatti - Elements" userId="4fe3eab0-4b19-4319-994a-c3444119a00a" providerId="ADAL" clId="{56E8A6F2-4514-4532-883B-487BDC76A42A}" dt="2024-03-13T13:32:49.500" v="33" actId="20577"/>
          <ac:spMkLst>
            <pc:docMk/>
            <pc:sldMk cId="1074321042" sldId="256"/>
            <ac:spMk id="324" creationId="{17E61576-FC58-44F5-8647-21ED876303ED}"/>
          </ac:spMkLst>
        </pc:spChg>
        <pc:spChg chg="add mod">
          <ac:chgData name="Jasmine Bhatti - Elements" userId="4fe3eab0-4b19-4319-994a-c3444119a00a" providerId="ADAL" clId="{56E8A6F2-4514-4532-883B-487BDC76A42A}" dt="2024-03-13T13:36:29.740" v="72" actId="1076"/>
          <ac:spMkLst>
            <pc:docMk/>
            <pc:sldMk cId="1074321042" sldId="256"/>
            <ac:spMk id="326" creationId="{3390484D-33E6-4FB6-8B6C-C7DE74EDE98A}"/>
          </ac:spMkLst>
        </pc:spChg>
        <pc:spChg chg="add mod ord">
          <ac:chgData name="Jasmine Bhatti - Elements" userId="4fe3eab0-4b19-4319-994a-c3444119a00a" providerId="ADAL" clId="{56E8A6F2-4514-4532-883B-487BDC76A42A}" dt="2024-03-13T13:36:33.500" v="73" actId="1076"/>
          <ac:spMkLst>
            <pc:docMk/>
            <pc:sldMk cId="1074321042" sldId="256"/>
            <ac:spMk id="331" creationId="{52AD3F55-2109-4993-A4E9-569C0E3EAD0D}"/>
          </ac:spMkLst>
        </pc:spChg>
        <pc:spChg chg="add mod ord">
          <ac:chgData name="Jasmine Bhatti - Elements" userId="4fe3eab0-4b19-4319-994a-c3444119a00a" providerId="ADAL" clId="{56E8A6F2-4514-4532-883B-487BDC76A42A}" dt="2024-03-13T13:34:20.727" v="54" actId="167"/>
          <ac:spMkLst>
            <pc:docMk/>
            <pc:sldMk cId="1074321042" sldId="256"/>
            <ac:spMk id="332" creationId="{7972EE04-D504-48C9-9FD7-1F0867A8F11B}"/>
          </ac:spMkLst>
        </pc:spChg>
        <pc:spChg chg="add mod">
          <ac:chgData name="Jasmine Bhatti - Elements" userId="4fe3eab0-4b19-4319-994a-c3444119a00a" providerId="ADAL" clId="{56E8A6F2-4514-4532-883B-487BDC76A42A}" dt="2024-03-13T13:36:12.808" v="68" actId="1076"/>
          <ac:spMkLst>
            <pc:docMk/>
            <pc:sldMk cId="1074321042" sldId="256"/>
            <ac:spMk id="333" creationId="{86E2A2D9-A623-4573-9EC5-B7E6763345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Oval 331">
            <a:extLst>
              <a:ext uri="{FF2B5EF4-FFF2-40B4-BE49-F238E27FC236}">
                <a16:creationId xmlns:a16="http://schemas.microsoft.com/office/drawing/2014/main" id="{7972EE04-D504-48C9-9FD7-1F0867A8F11B}"/>
              </a:ext>
            </a:extLst>
          </p:cNvPr>
          <p:cNvSpPr/>
          <p:nvPr/>
        </p:nvSpPr>
        <p:spPr>
          <a:xfrm>
            <a:off x="7837743" y="4522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25004" y="-27267"/>
            <a:ext cx="9850419" cy="179109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 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548057" y="1366446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AF0501"/>
                </a:solidFill>
              </a:rPr>
              <a:t>Reading</a:t>
            </a: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8" y="9273440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59745" y="7054106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44" y="6818917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260755" y="8543862"/>
            <a:ext cx="1214980" cy="13048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423637" y="871363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714771" y="12888251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933487" y="1307413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085331" y="15136909"/>
            <a:ext cx="1214980" cy="130486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765398" y="15372516"/>
            <a:ext cx="0" cy="3666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398437" y="16042618"/>
            <a:ext cx="13557" cy="4622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5917454" y="15264965"/>
            <a:ext cx="1" cy="416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558023" y="16063460"/>
            <a:ext cx="0" cy="452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4771283" y="15334749"/>
            <a:ext cx="0" cy="2797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4333565" y="16000708"/>
            <a:ext cx="30407" cy="6148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3740279" y="15154334"/>
            <a:ext cx="1718" cy="6777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>
            <a:off x="8516888" y="11704853"/>
            <a:ext cx="444238" cy="238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584444" y="10983092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853058" y="11583597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1015654" y="11446685"/>
            <a:ext cx="495879" cy="1659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420024" y="15973502"/>
            <a:ext cx="0" cy="468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65978" y="15429809"/>
            <a:ext cx="9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BB1- Year 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623" y="14759830"/>
            <a:ext cx="697996" cy="1744991"/>
          </a:xfrm>
          <a:prstGeom prst="rect">
            <a:avLst/>
          </a:prstGeom>
        </p:spPr>
      </p:pic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493768" y="15220176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V="1">
            <a:off x="1982328" y="15868010"/>
            <a:ext cx="10464" cy="9652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 flipV="1">
            <a:off x="1064554" y="15783843"/>
            <a:ext cx="320462" cy="3479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55D8D665-85EA-4BF1-B6C2-A52C3A9260DC}"/>
              </a:ext>
            </a:extLst>
          </p:cNvPr>
          <p:cNvCxnSpPr>
            <a:cxnSpLocks/>
          </p:cNvCxnSpPr>
          <p:nvPr/>
        </p:nvCxnSpPr>
        <p:spPr>
          <a:xfrm>
            <a:off x="609162" y="14826130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783544" y="13742302"/>
            <a:ext cx="391559" cy="2712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1527594" y="13295773"/>
            <a:ext cx="81581" cy="3090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EE1B1BE-FD5F-4B20-B018-7A50F36F26B4}"/>
              </a:ext>
            </a:extLst>
          </p:cNvPr>
          <p:cNvCxnSpPr>
            <a:cxnSpLocks/>
          </p:cNvCxnSpPr>
          <p:nvPr/>
        </p:nvCxnSpPr>
        <p:spPr>
          <a:xfrm flipV="1">
            <a:off x="1897846" y="13831972"/>
            <a:ext cx="0" cy="4280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F52F4AD-7FD7-46EA-8CF6-709D7AEBBF7E}"/>
              </a:ext>
            </a:extLst>
          </p:cNvPr>
          <p:cNvCxnSpPr>
            <a:cxnSpLocks/>
          </p:cNvCxnSpPr>
          <p:nvPr/>
        </p:nvCxnSpPr>
        <p:spPr>
          <a:xfrm>
            <a:off x="2155168" y="13053839"/>
            <a:ext cx="21305" cy="48248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2581171" y="13675689"/>
            <a:ext cx="0" cy="4857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3240956" y="13168591"/>
            <a:ext cx="704" cy="332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</p:cNvCxnSpPr>
          <p:nvPr/>
        </p:nvCxnSpPr>
        <p:spPr>
          <a:xfrm flipV="1">
            <a:off x="3694018" y="13842098"/>
            <a:ext cx="0" cy="389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7E9AE4-66B6-4167-8CB1-2370B4DFB57F}"/>
              </a:ext>
            </a:extLst>
          </p:cNvPr>
          <p:cNvCxnSpPr>
            <a:cxnSpLocks/>
          </p:cNvCxnSpPr>
          <p:nvPr/>
        </p:nvCxnSpPr>
        <p:spPr>
          <a:xfrm>
            <a:off x="4028284" y="13043367"/>
            <a:ext cx="1270" cy="4697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9EDCE93-95D6-429F-A352-FD43DBE83112}"/>
              </a:ext>
            </a:extLst>
          </p:cNvPr>
          <p:cNvCxnSpPr>
            <a:cxnSpLocks/>
          </p:cNvCxnSpPr>
          <p:nvPr/>
        </p:nvCxnSpPr>
        <p:spPr>
          <a:xfrm flipV="1">
            <a:off x="4608419" y="13831972"/>
            <a:ext cx="1" cy="4462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>
            <a:off x="7912260" y="12544374"/>
            <a:ext cx="41000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876784" y="11550275"/>
            <a:ext cx="0" cy="3581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H="1">
            <a:off x="6239362" y="11008693"/>
            <a:ext cx="7008" cy="2946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 flipV="1">
            <a:off x="5762703" y="11692701"/>
            <a:ext cx="0" cy="344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>
            <a:off x="5191265" y="10865322"/>
            <a:ext cx="0" cy="3261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14322" y="11638117"/>
            <a:ext cx="11518" cy="4194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>
            <a:off x="4067506" y="11010165"/>
            <a:ext cx="0" cy="3355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 flipV="1">
            <a:off x="3666772" y="11662787"/>
            <a:ext cx="12009" cy="3603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>
            <a:off x="3004667" y="11035280"/>
            <a:ext cx="0" cy="271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H="1" flipV="1">
            <a:off x="1308986" y="10724789"/>
            <a:ext cx="457800" cy="9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774649" y="10105231"/>
            <a:ext cx="450136" cy="2475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1257474" y="9137090"/>
            <a:ext cx="254059" cy="3226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039999" y="9428432"/>
            <a:ext cx="0" cy="346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654848" y="8769481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3089307" y="9506539"/>
            <a:ext cx="0" cy="3471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3815595" y="8769481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645F525-DF7A-4582-BA5B-476916A29531}"/>
              </a:ext>
            </a:extLst>
          </p:cNvPr>
          <p:cNvCxnSpPr>
            <a:cxnSpLocks/>
          </p:cNvCxnSpPr>
          <p:nvPr/>
        </p:nvCxnSpPr>
        <p:spPr>
          <a:xfrm flipV="1">
            <a:off x="7120940" y="9459746"/>
            <a:ext cx="0" cy="2836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 flipV="1">
            <a:off x="4009212" y="9518072"/>
            <a:ext cx="710" cy="3105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5601333" y="9506539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>
            <a:off x="7991017" y="8010143"/>
            <a:ext cx="31767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H="1">
            <a:off x="8149909" y="6694801"/>
            <a:ext cx="150402" cy="3090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  <a:stCxn id="174" idx="0"/>
          </p:cNvCxnSpPr>
          <p:nvPr/>
        </p:nvCxnSpPr>
        <p:spPr>
          <a:xfrm flipH="1" flipV="1">
            <a:off x="6595967" y="7281683"/>
            <a:ext cx="82237" cy="3107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 flipH="1">
            <a:off x="8588481" y="7428810"/>
            <a:ext cx="341270" cy="74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7549560" y="6553792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6289591" y="6608415"/>
            <a:ext cx="0" cy="3441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 flipH="1">
            <a:off x="5225878" y="6502136"/>
            <a:ext cx="6403" cy="4963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5762703" y="7354151"/>
            <a:ext cx="7025" cy="3343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4620667" y="7207274"/>
            <a:ext cx="0" cy="458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3117779" y="7134557"/>
            <a:ext cx="5711" cy="2942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 flipH="1">
            <a:off x="3572238" y="6687294"/>
            <a:ext cx="1" cy="3403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>
            <a:off x="2635234" y="6608415"/>
            <a:ext cx="10022" cy="3441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 flipV="1">
            <a:off x="779666" y="6712997"/>
            <a:ext cx="519535" cy="11417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>
            <a:off x="1370758" y="6265915"/>
            <a:ext cx="514115" cy="1076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EA179B3-FBA6-4B53-8909-B048EDCD3EE6}"/>
              </a:ext>
            </a:extLst>
          </p:cNvPr>
          <p:cNvCxnSpPr>
            <a:cxnSpLocks/>
          </p:cNvCxnSpPr>
          <p:nvPr/>
        </p:nvCxnSpPr>
        <p:spPr>
          <a:xfrm flipV="1">
            <a:off x="1505903" y="7029639"/>
            <a:ext cx="228890" cy="4322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2C89C9BD-AD09-42EC-A566-478D7DF5360B}"/>
              </a:ext>
            </a:extLst>
          </p:cNvPr>
          <p:cNvCxnSpPr>
            <a:cxnSpLocks/>
          </p:cNvCxnSpPr>
          <p:nvPr/>
        </p:nvCxnSpPr>
        <p:spPr>
          <a:xfrm flipV="1">
            <a:off x="697373" y="5704039"/>
            <a:ext cx="562857" cy="59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42BEB879-9CE4-4CCE-950F-D630410E4E24}"/>
              </a:ext>
            </a:extLst>
          </p:cNvPr>
          <p:cNvSpPr txBox="1"/>
          <p:nvPr/>
        </p:nvSpPr>
        <p:spPr>
          <a:xfrm>
            <a:off x="87840" y="4863232"/>
            <a:ext cx="1091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6B16E92-08BB-4028-80CD-EE04B54A8F5B}"/>
              </a:ext>
            </a:extLst>
          </p:cNvPr>
          <p:cNvCxnSpPr>
            <a:cxnSpLocks/>
          </p:cNvCxnSpPr>
          <p:nvPr/>
        </p:nvCxnSpPr>
        <p:spPr>
          <a:xfrm flipH="1" flipV="1">
            <a:off x="1838687" y="5288431"/>
            <a:ext cx="540747" cy="1884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D2545D7F-D05B-4DFE-8218-D4C4C28EE616}"/>
              </a:ext>
            </a:extLst>
          </p:cNvPr>
          <p:cNvCxnSpPr>
            <a:cxnSpLocks/>
          </p:cNvCxnSpPr>
          <p:nvPr/>
        </p:nvCxnSpPr>
        <p:spPr>
          <a:xfrm>
            <a:off x="1291251" y="4453487"/>
            <a:ext cx="378156" cy="4247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71A29257-748F-49A1-9269-F4A6CA42252E}"/>
              </a:ext>
            </a:extLst>
          </p:cNvPr>
          <p:cNvSpPr txBox="1"/>
          <p:nvPr/>
        </p:nvSpPr>
        <p:spPr>
          <a:xfrm>
            <a:off x="-6779" y="5380211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consistent appropriate tense</a:t>
            </a:r>
            <a:endParaRPr lang="en-US" sz="800" dirty="0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E4086CD6-49F0-A896-3AEA-8D7CE4F40091}"/>
              </a:ext>
            </a:extLst>
          </p:cNvPr>
          <p:cNvSpPr/>
          <p:nvPr/>
        </p:nvSpPr>
        <p:spPr>
          <a:xfrm>
            <a:off x="2136586" y="4673329"/>
            <a:ext cx="5827821" cy="617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2ACEEBF0-5294-0E0A-3DA7-A40232025432}"/>
              </a:ext>
            </a:extLst>
          </p:cNvPr>
          <p:cNvSpPr/>
          <p:nvPr/>
        </p:nvSpPr>
        <p:spPr>
          <a:xfrm>
            <a:off x="7608477" y="4323583"/>
            <a:ext cx="1214980" cy="13048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A3A38E9A-CE2F-0C17-72FD-E4F5BD168553}"/>
              </a:ext>
            </a:extLst>
          </p:cNvPr>
          <p:cNvSpPr txBox="1"/>
          <p:nvPr/>
        </p:nvSpPr>
        <p:spPr>
          <a:xfrm>
            <a:off x="7834612" y="476213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5</a:t>
            </a:r>
          </a:p>
        </p:txBody>
      </p:sp>
      <p:sp>
        <p:nvSpPr>
          <p:cNvPr id="248" name="Block Arc 247">
            <a:extLst>
              <a:ext uri="{FF2B5EF4-FFF2-40B4-BE49-F238E27FC236}">
                <a16:creationId xmlns:a16="http://schemas.microsoft.com/office/drawing/2014/main" id="{4AAD2E75-0E8F-6464-1BA8-6504B80AE00D}"/>
              </a:ext>
            </a:extLst>
          </p:cNvPr>
          <p:cNvSpPr/>
          <p:nvPr/>
        </p:nvSpPr>
        <p:spPr>
          <a:xfrm rot="5400000" flipH="1">
            <a:off x="6624751" y="288074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6B02D3A-EF39-5DA3-1040-F461047B8B76}"/>
              </a:ext>
            </a:extLst>
          </p:cNvPr>
          <p:cNvSpPr/>
          <p:nvPr/>
        </p:nvSpPr>
        <p:spPr>
          <a:xfrm>
            <a:off x="2264083" y="2627482"/>
            <a:ext cx="5827821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Block Arc 249">
            <a:extLst>
              <a:ext uri="{FF2B5EF4-FFF2-40B4-BE49-F238E27FC236}">
                <a16:creationId xmlns:a16="http://schemas.microsoft.com/office/drawing/2014/main" id="{4B25FEC6-B722-C1A3-C68A-2E66A3E4679E}"/>
              </a:ext>
            </a:extLst>
          </p:cNvPr>
          <p:cNvSpPr/>
          <p:nvPr/>
        </p:nvSpPr>
        <p:spPr>
          <a:xfrm rot="16200000">
            <a:off x="889600" y="77677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6E94B31-76FF-645C-7A0C-5A1E96BE3D0B}"/>
              </a:ext>
            </a:extLst>
          </p:cNvPr>
          <p:cNvSpPr txBox="1"/>
          <p:nvPr/>
        </p:nvSpPr>
        <p:spPr>
          <a:xfrm>
            <a:off x="6395867" y="1502638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knowledge to read ‘exception’ words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A7B9061-8F48-70DF-C30F-276BFC7C2EB4}"/>
              </a:ext>
            </a:extLst>
          </p:cNvPr>
          <p:cNvSpPr txBox="1"/>
          <p:nvPr/>
        </p:nvSpPr>
        <p:spPr>
          <a:xfrm>
            <a:off x="5921672" y="1655724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range of fiction &amp; non-fiction </a:t>
            </a:r>
            <a:endParaRPr lang="en-US" sz="8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484F2B0-789B-DD76-91D9-D33513280154}"/>
              </a:ext>
            </a:extLst>
          </p:cNvPr>
          <p:cNvSpPr txBox="1"/>
          <p:nvPr/>
        </p:nvSpPr>
        <p:spPr>
          <a:xfrm>
            <a:off x="5395220" y="1493684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dictionaries to check meaning </a:t>
            </a:r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4F73121-E150-BE9B-ACE9-0B5FE0E1409E}"/>
              </a:ext>
            </a:extLst>
          </p:cNvPr>
          <p:cNvSpPr txBox="1"/>
          <p:nvPr/>
        </p:nvSpPr>
        <p:spPr>
          <a:xfrm>
            <a:off x="4970648" y="1649495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Prepare poems &amp; plays to perform</a:t>
            </a:r>
            <a:endParaRPr lang="en-US" sz="8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67D5C14-3578-1090-5476-94843E110E98}"/>
              </a:ext>
            </a:extLst>
          </p:cNvPr>
          <p:cNvSpPr txBox="1"/>
          <p:nvPr/>
        </p:nvSpPr>
        <p:spPr>
          <a:xfrm>
            <a:off x="4282517" y="1497403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Check own understanding of reading </a:t>
            </a:r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C8CFB44-81CC-9569-453E-F3C016B9CD0C}"/>
              </a:ext>
            </a:extLst>
          </p:cNvPr>
          <p:cNvSpPr txBox="1"/>
          <p:nvPr/>
        </p:nvSpPr>
        <p:spPr>
          <a:xfrm>
            <a:off x="2061657" y="1484983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prefixes &amp; suffixes in spelling</a:t>
            </a:r>
            <a:endParaRPr lang="en-US" sz="8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9976001-B6E3-6C9D-4F62-315FB64B5FF3}"/>
              </a:ext>
            </a:extLst>
          </p:cNvPr>
          <p:cNvSpPr txBox="1"/>
          <p:nvPr/>
        </p:nvSpPr>
        <p:spPr>
          <a:xfrm>
            <a:off x="3278235" y="1483093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Retrieve &amp; record information from non-fiction books</a:t>
            </a:r>
            <a:endParaRPr lang="en-US" sz="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C80522-BCE1-4D76-42F5-869777C193F2}"/>
              </a:ext>
            </a:extLst>
          </p:cNvPr>
          <p:cNvSpPr txBox="1"/>
          <p:nvPr/>
        </p:nvSpPr>
        <p:spPr>
          <a:xfrm>
            <a:off x="3004667" y="165787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reading with others</a:t>
            </a:r>
            <a:endParaRPr lang="en-US" sz="8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F242351-69A1-4FA6-C7C5-D70B5CF1D241}"/>
              </a:ext>
            </a:extLst>
          </p:cNvPr>
          <p:cNvSpPr txBox="1"/>
          <p:nvPr/>
        </p:nvSpPr>
        <p:spPr>
          <a:xfrm>
            <a:off x="1551742" y="1685048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dictionary to confirm spellings</a:t>
            </a:r>
            <a:endParaRPr lang="en-US" sz="800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0D7B07-99DD-94AB-188D-CA615F0B2C65}"/>
              </a:ext>
            </a:extLst>
          </p:cNvPr>
          <p:cNvSpPr txBox="1"/>
          <p:nvPr/>
        </p:nvSpPr>
        <p:spPr>
          <a:xfrm>
            <a:off x="3998002" y="1672135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Draw inferences &amp; make predictions</a:t>
            </a:r>
            <a:endParaRPr lang="en-US" sz="8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88AC468-5319-860E-3F9B-682A657FFA98}"/>
              </a:ext>
            </a:extLst>
          </p:cNvPr>
          <p:cNvSpPr txBox="1"/>
          <p:nvPr/>
        </p:nvSpPr>
        <p:spPr>
          <a:xfrm>
            <a:off x="313358" y="1606074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Write simple dictated sentences </a:t>
            </a:r>
            <a:endParaRPr lang="en-US" sz="8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3C187A9-FA0C-A9E7-6E32-8785302500ED}"/>
              </a:ext>
            </a:extLst>
          </p:cNvPr>
          <p:cNvSpPr txBox="1"/>
          <p:nvPr/>
        </p:nvSpPr>
        <p:spPr>
          <a:xfrm>
            <a:off x="28771" y="1459780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handwriting joins appropriately </a:t>
            </a:r>
            <a:endParaRPr lang="en-US" sz="8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695577A-EC29-0EBE-3849-912AE11BF3ED}"/>
              </a:ext>
            </a:extLst>
          </p:cNvPr>
          <p:cNvSpPr txBox="1"/>
          <p:nvPr/>
        </p:nvSpPr>
        <p:spPr>
          <a:xfrm>
            <a:off x="183460" y="1341791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 to write based on familiar forms </a:t>
            </a:r>
            <a:endParaRPr lang="en-US" sz="8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C03EDB2-83F4-37A8-FEEF-9F28241CC0A9}"/>
              </a:ext>
            </a:extLst>
          </p:cNvPr>
          <p:cNvSpPr txBox="1"/>
          <p:nvPr/>
        </p:nvSpPr>
        <p:spPr>
          <a:xfrm>
            <a:off x="949938" y="1273666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Rehearse sentences orally for writing</a:t>
            </a:r>
            <a:endParaRPr lang="en-US" sz="8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B8F0F6D-B464-7881-CABC-132A9981EB22}"/>
              </a:ext>
            </a:extLst>
          </p:cNvPr>
          <p:cNvSpPr txBox="1"/>
          <p:nvPr/>
        </p:nvSpPr>
        <p:spPr>
          <a:xfrm>
            <a:off x="1488981" y="1427513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varied rich vocabulary</a:t>
            </a:r>
            <a:endParaRPr lang="en-US" sz="8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D4BB553-9809-EE7C-3E1D-20D85BE3C97A}"/>
              </a:ext>
            </a:extLst>
          </p:cNvPr>
          <p:cNvSpPr txBox="1"/>
          <p:nvPr/>
        </p:nvSpPr>
        <p:spPr>
          <a:xfrm>
            <a:off x="4131182" y="1424298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Introduce speech punctuation </a:t>
            </a:r>
            <a:endParaRPr lang="en-US" sz="8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411453-03C3-315C-88F8-9D99E6B02705}"/>
              </a:ext>
            </a:extLst>
          </p:cNvPr>
          <p:cNvSpPr txBox="1"/>
          <p:nvPr/>
        </p:nvSpPr>
        <p:spPr>
          <a:xfrm>
            <a:off x="2254947" y="14131713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Assess effectiveness of own and others’ writing </a:t>
            </a:r>
            <a:endParaRPr lang="en-US" sz="8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2488A48-4B18-1394-8386-CCEF041CA921}"/>
              </a:ext>
            </a:extLst>
          </p:cNvPr>
          <p:cNvSpPr txBox="1"/>
          <p:nvPr/>
        </p:nvSpPr>
        <p:spPr>
          <a:xfrm>
            <a:off x="2797524" y="1281259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range of conjunctions</a:t>
            </a:r>
            <a:endParaRPr lang="en-US" sz="8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EB6886-E761-3B2F-D564-7D5ADB9833FF}"/>
              </a:ext>
            </a:extLst>
          </p:cNvPr>
          <p:cNvSpPr txBox="1"/>
          <p:nvPr/>
        </p:nvSpPr>
        <p:spPr>
          <a:xfrm>
            <a:off x="1693013" y="1274520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Create simple settings &amp; plot </a:t>
            </a:r>
            <a:endParaRPr lang="en-US" sz="8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C9FF6B-E689-2997-C770-6E3030B16625}"/>
              </a:ext>
            </a:extLst>
          </p:cNvPr>
          <p:cNvSpPr txBox="1"/>
          <p:nvPr/>
        </p:nvSpPr>
        <p:spPr>
          <a:xfrm>
            <a:off x="3213101" y="14206693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perfect tense </a:t>
            </a:r>
            <a:endParaRPr lang="en-US" sz="8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5602ED6-40CA-5A77-4776-DB39B7750E03}"/>
              </a:ext>
            </a:extLst>
          </p:cNvPr>
          <p:cNvSpPr txBox="1"/>
          <p:nvPr/>
        </p:nvSpPr>
        <p:spPr>
          <a:xfrm>
            <a:off x="3612794" y="1272472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range of nouns &amp; pronouns </a:t>
            </a:r>
            <a:endParaRPr lang="en-US" sz="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FB2A219-8C82-C798-124E-520BBF5E273A}"/>
              </a:ext>
            </a:extLst>
          </p:cNvPr>
          <p:cNvSpPr txBox="1"/>
          <p:nvPr/>
        </p:nvSpPr>
        <p:spPr>
          <a:xfrm>
            <a:off x="8823429" y="1135414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for a range of purposes</a:t>
            </a:r>
            <a:endParaRPr lang="en-US" sz="8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E33FB7B-9BB6-9F59-388A-4D057260A961}"/>
              </a:ext>
            </a:extLst>
          </p:cNvPr>
          <p:cNvSpPr txBox="1"/>
          <p:nvPr/>
        </p:nvSpPr>
        <p:spPr>
          <a:xfrm>
            <a:off x="7088736" y="1251642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Secure decoding of unfamiliar words</a:t>
            </a:r>
            <a:endParaRPr lang="en-US" sz="8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3816E9D-9C56-F0E6-EE14-0FEC0E2250BB}"/>
              </a:ext>
            </a:extLst>
          </p:cNvPr>
          <p:cNvSpPr txBox="1"/>
          <p:nvPr/>
        </p:nvSpPr>
        <p:spPr>
          <a:xfrm>
            <a:off x="7529419" y="1193441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Retell some stories orally </a:t>
            </a:r>
            <a:endParaRPr lang="en-US" sz="80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6740479-C857-1977-8CDB-7E472288A640}"/>
              </a:ext>
            </a:extLst>
          </p:cNvPr>
          <p:cNvSpPr txBox="1"/>
          <p:nvPr/>
        </p:nvSpPr>
        <p:spPr>
          <a:xfrm>
            <a:off x="6929532" y="10600738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words &amp; phrases that capture the imagination</a:t>
            </a:r>
            <a:endParaRPr lang="en-US" sz="8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7719DE5-A8EB-C58E-7EA9-C11ABDA513F4}"/>
              </a:ext>
            </a:extLst>
          </p:cNvPr>
          <p:cNvSpPr txBox="1"/>
          <p:nvPr/>
        </p:nvSpPr>
        <p:spPr>
          <a:xfrm>
            <a:off x="6388168" y="1191759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themes &amp; conventions</a:t>
            </a:r>
            <a:endParaRPr lang="en-US" sz="8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2B5F12B-1B1D-F820-E873-C187AEC093A9}"/>
              </a:ext>
            </a:extLst>
          </p:cNvPr>
          <p:cNvSpPr txBox="1"/>
          <p:nvPr/>
        </p:nvSpPr>
        <p:spPr>
          <a:xfrm>
            <a:off x="5225878" y="985789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Articulate &amp; justify opinions </a:t>
            </a:r>
            <a:endParaRPr lang="en-US" sz="8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3CAE3F1-9D34-0674-635E-5D876F6D9479}"/>
              </a:ext>
            </a:extLst>
          </p:cNvPr>
          <p:cNvSpPr txBox="1"/>
          <p:nvPr/>
        </p:nvSpPr>
        <p:spPr>
          <a:xfrm>
            <a:off x="5868309" y="1063899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Retrieve &amp; record information 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A8D0D59-1A41-2052-AF9B-B14E2A731221}"/>
              </a:ext>
            </a:extLst>
          </p:cNvPr>
          <p:cNvSpPr txBox="1"/>
          <p:nvPr/>
        </p:nvSpPr>
        <p:spPr>
          <a:xfrm>
            <a:off x="4290366" y="1207572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&amp; summarise ideas</a:t>
            </a:r>
            <a:endParaRPr lang="en-US" sz="8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A2AFDBA-B630-1677-61FE-053D694A77B0}"/>
              </a:ext>
            </a:extLst>
          </p:cNvPr>
          <p:cNvSpPr txBox="1"/>
          <p:nvPr/>
        </p:nvSpPr>
        <p:spPr>
          <a:xfrm>
            <a:off x="4999177" y="10352802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Recognise a variety of forms of poetry</a:t>
            </a:r>
            <a:endParaRPr lang="en-US" sz="8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95B7527-D963-D6F4-D583-849835634BF3}"/>
              </a:ext>
            </a:extLst>
          </p:cNvPr>
          <p:cNvSpPr txBox="1"/>
          <p:nvPr/>
        </p:nvSpPr>
        <p:spPr>
          <a:xfrm>
            <a:off x="3225529" y="1196606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Increase regularity of handwriting</a:t>
            </a:r>
            <a:endParaRPr lang="en-US" sz="8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1BC186B-0373-B1E5-30B4-6C604F72E841}"/>
              </a:ext>
            </a:extLst>
          </p:cNvPr>
          <p:cNvSpPr txBox="1"/>
          <p:nvPr/>
        </p:nvSpPr>
        <p:spPr>
          <a:xfrm>
            <a:off x="5095971" y="1211333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Make inferences &amp; justify predictions </a:t>
            </a:r>
            <a:endParaRPr lang="en-US" sz="8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5BC6826-E399-99D8-CE97-91FA4953078B}"/>
              </a:ext>
            </a:extLst>
          </p:cNvPr>
          <p:cNvSpPr txBox="1"/>
          <p:nvPr/>
        </p:nvSpPr>
        <p:spPr>
          <a:xfrm>
            <a:off x="3766115" y="1057361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Correctly spell common homophones </a:t>
            </a:r>
            <a:endParaRPr lang="en-US" sz="8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F9037A2-A7AC-029D-FF81-A5D7BE49CABC}"/>
              </a:ext>
            </a:extLst>
          </p:cNvPr>
          <p:cNvSpPr txBox="1"/>
          <p:nvPr/>
        </p:nvSpPr>
        <p:spPr>
          <a:xfrm>
            <a:off x="2506406" y="10694381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 writing based on familiar forms</a:t>
            </a:r>
            <a:endParaRPr lang="en-US" sz="8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9F305AF-3F55-4344-A470-4D5D553C0DC6}"/>
              </a:ext>
            </a:extLst>
          </p:cNvPr>
          <p:cNvSpPr txBox="1"/>
          <p:nvPr/>
        </p:nvSpPr>
        <p:spPr>
          <a:xfrm>
            <a:off x="1788962" y="1046249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simple organisational devices</a:t>
            </a:r>
            <a:endParaRPr lang="en-US" sz="8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ECFE564-BDD9-EA03-3337-FF3D22553691}"/>
              </a:ext>
            </a:extLst>
          </p:cNvPr>
          <p:cNvSpPr txBox="1"/>
          <p:nvPr/>
        </p:nvSpPr>
        <p:spPr>
          <a:xfrm>
            <a:off x="376725" y="1163128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Organise writing into paragraphs </a:t>
            </a:r>
            <a:endParaRPr lang="en-US" sz="8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1B666BF-6EF4-1AA4-5948-4971D78B04E9}"/>
              </a:ext>
            </a:extLst>
          </p:cNvPr>
          <p:cNvSpPr txBox="1"/>
          <p:nvPr/>
        </p:nvSpPr>
        <p:spPr>
          <a:xfrm>
            <a:off x="6202" y="966461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Proof-read for spelling &amp; punctuation errors </a:t>
            </a:r>
            <a:endParaRPr lang="en-US" sz="8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9B00CC0-C4EE-4D2E-212B-FC13DEDEF0D8}"/>
              </a:ext>
            </a:extLst>
          </p:cNvPr>
          <p:cNvSpPr txBox="1"/>
          <p:nvPr/>
        </p:nvSpPr>
        <p:spPr>
          <a:xfrm>
            <a:off x="351158" y="896751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Evaluate own and others’ writing</a:t>
            </a:r>
            <a:endParaRPr lang="en-US" sz="8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93B79A0-E642-22CE-D399-A5C63CDD4C0C}"/>
              </a:ext>
            </a:extLst>
          </p:cNvPr>
          <p:cNvSpPr txBox="1"/>
          <p:nvPr/>
        </p:nvSpPr>
        <p:spPr>
          <a:xfrm>
            <a:off x="1662807" y="980579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own writing aloud </a:t>
            </a:r>
            <a:endParaRPr lang="en-US" sz="8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F657BA7-E4F5-DBDD-106D-C9A114EDF9B8}"/>
              </a:ext>
            </a:extLst>
          </p:cNvPr>
          <p:cNvSpPr txBox="1"/>
          <p:nvPr/>
        </p:nvSpPr>
        <p:spPr>
          <a:xfrm>
            <a:off x="2192020" y="8477320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wider range of conjunctions</a:t>
            </a:r>
            <a:endParaRPr lang="en-US" sz="8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2E19F61-AF8E-733E-8A7E-D5B95A6E4E6C}"/>
              </a:ext>
            </a:extLst>
          </p:cNvPr>
          <p:cNvSpPr txBox="1"/>
          <p:nvPr/>
        </p:nvSpPr>
        <p:spPr>
          <a:xfrm>
            <a:off x="2564599" y="9891965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perfect tense appropriately</a:t>
            </a:r>
            <a:endParaRPr lang="en-US" sz="8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E66DB6D-1824-C659-D60F-084071BD68C5}"/>
              </a:ext>
            </a:extLst>
          </p:cNvPr>
          <p:cNvSpPr txBox="1"/>
          <p:nvPr/>
        </p:nvSpPr>
        <p:spPr>
          <a:xfrm>
            <a:off x="3281671" y="8417791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Select pronouns and nouns for clarity </a:t>
            </a:r>
            <a:endParaRPr lang="en-US" sz="8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1A42C9B-6095-C8A6-7B44-6738D02E9082}"/>
              </a:ext>
            </a:extLst>
          </p:cNvPr>
          <p:cNvSpPr txBox="1"/>
          <p:nvPr/>
        </p:nvSpPr>
        <p:spPr>
          <a:xfrm>
            <a:off x="3434281" y="978005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&amp; punctuate direct speech</a:t>
            </a:r>
            <a:endParaRPr lang="en-US" sz="8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46FA37A-F5A4-B847-C04A-9AF5A41B701E}"/>
              </a:ext>
            </a:extLst>
          </p:cNvPr>
          <p:cNvSpPr txBox="1"/>
          <p:nvPr/>
        </p:nvSpPr>
        <p:spPr>
          <a:xfrm>
            <a:off x="7088737" y="7688508"/>
            <a:ext cx="96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Apply knowledge of morphology &amp; etymology when reading new words </a:t>
            </a:r>
            <a:endParaRPr lang="en-US" sz="8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7AA06C2-2C82-E915-A001-D7B0DFFC47C3}"/>
              </a:ext>
            </a:extLst>
          </p:cNvPr>
          <p:cNvSpPr txBox="1"/>
          <p:nvPr/>
        </p:nvSpPr>
        <p:spPr>
          <a:xfrm>
            <a:off x="4044240" y="8446412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commas after front adverbials</a:t>
            </a:r>
            <a:endParaRPr lang="en-US" sz="8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3A39E25-A30A-49B8-E991-F39CA49F9EB2}"/>
              </a:ext>
            </a:extLst>
          </p:cNvPr>
          <p:cNvSpPr txBox="1"/>
          <p:nvPr/>
        </p:nvSpPr>
        <p:spPr>
          <a:xfrm>
            <a:off x="8224817" y="627065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Identifying &amp; discussing themes </a:t>
            </a:r>
            <a:endParaRPr lang="en-US" sz="8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5642369-A83A-7E7C-D89C-E5A6963BC95D}"/>
              </a:ext>
            </a:extLst>
          </p:cNvPr>
          <p:cNvSpPr txBox="1"/>
          <p:nvPr/>
        </p:nvSpPr>
        <p:spPr>
          <a:xfrm>
            <a:off x="6197286" y="759243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Learn poetry by heart </a:t>
            </a:r>
            <a:endParaRPr lang="en-US" sz="8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559AD91-B697-3644-D4C3-F9D11AB235A0}"/>
              </a:ext>
            </a:extLst>
          </p:cNvPr>
          <p:cNvSpPr txBox="1"/>
          <p:nvPr/>
        </p:nvSpPr>
        <p:spPr>
          <a:xfrm>
            <a:off x="8845064" y="6952593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Reading &amp; discuss a broad range of genres &amp; texts</a:t>
            </a:r>
            <a:endParaRPr lang="en-US" sz="8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F55C772-76CB-F583-263C-26AB53793BE6}"/>
              </a:ext>
            </a:extLst>
          </p:cNvPr>
          <p:cNvSpPr txBox="1"/>
          <p:nvPr/>
        </p:nvSpPr>
        <p:spPr>
          <a:xfrm>
            <a:off x="7002572" y="6056665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Make recommendations to others</a:t>
            </a:r>
            <a:endParaRPr lang="en-US" sz="8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F45557C9-C451-6563-0121-EBE7782E4721}"/>
              </a:ext>
            </a:extLst>
          </p:cNvPr>
          <p:cNvSpPr txBox="1"/>
          <p:nvPr/>
        </p:nvSpPr>
        <p:spPr>
          <a:xfrm>
            <a:off x="5876138" y="615231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Draw inference &amp; make predictions</a:t>
            </a:r>
            <a:endParaRPr lang="en-US" sz="8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7A1C6BC-31A6-AA69-4B8D-92AFE52344F0}"/>
              </a:ext>
            </a:extLst>
          </p:cNvPr>
          <p:cNvSpPr txBox="1"/>
          <p:nvPr/>
        </p:nvSpPr>
        <p:spPr>
          <a:xfrm>
            <a:off x="5104949" y="7714499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authors’ use of language</a:t>
            </a:r>
            <a:endParaRPr lang="en-US" sz="8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F89241C-39D4-A1FB-FBC1-1C6E8B1F8330}"/>
              </a:ext>
            </a:extLst>
          </p:cNvPr>
          <p:cNvSpPr txBox="1"/>
          <p:nvPr/>
        </p:nvSpPr>
        <p:spPr>
          <a:xfrm>
            <a:off x="4802308" y="601923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Retrieve &amp; present information from non-fiction texts</a:t>
            </a:r>
            <a:endParaRPr lang="en-US" sz="8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0AD51D8-0419-4EB0-B9E7-384925A1F4AA}"/>
              </a:ext>
            </a:extLst>
          </p:cNvPr>
          <p:cNvSpPr txBox="1"/>
          <p:nvPr/>
        </p:nvSpPr>
        <p:spPr>
          <a:xfrm>
            <a:off x="4079533" y="7676329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Formal presentations &amp; debates </a:t>
            </a:r>
            <a:endParaRPr lang="en-US" sz="8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4DB5184-BE7B-07FC-323B-93E0F4043A3E}"/>
              </a:ext>
            </a:extLst>
          </p:cNvPr>
          <p:cNvSpPr txBox="1"/>
          <p:nvPr/>
        </p:nvSpPr>
        <p:spPr>
          <a:xfrm>
            <a:off x="2724928" y="7591559"/>
            <a:ext cx="961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 thesaurus</a:t>
            </a:r>
            <a:endParaRPr lang="en-US" sz="8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9C1901C-0186-6CA8-DC91-A404511C756D}"/>
              </a:ext>
            </a:extLst>
          </p:cNvPr>
          <p:cNvSpPr txBox="1"/>
          <p:nvPr/>
        </p:nvSpPr>
        <p:spPr>
          <a:xfrm>
            <a:off x="3213101" y="6109034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Secure </a:t>
            </a:r>
            <a:r>
              <a:rPr lang="fr-FR" sz="800" dirty="0" err="1"/>
              <a:t>spelling</a:t>
            </a:r>
            <a:r>
              <a:rPr lang="fr-FR" sz="800" dirty="0"/>
              <a:t>, </a:t>
            </a:r>
            <a:r>
              <a:rPr lang="fr-FR" sz="800" dirty="0" err="1"/>
              <a:t>inc.</a:t>
            </a:r>
            <a:r>
              <a:rPr lang="fr-FR" sz="800" dirty="0"/>
              <a:t> homophones, </a:t>
            </a:r>
            <a:r>
              <a:rPr lang="fr-FR" sz="800" dirty="0" err="1"/>
              <a:t>prefixes</a:t>
            </a:r>
            <a:r>
              <a:rPr lang="fr-FR" sz="800" dirty="0"/>
              <a:t>, silent </a:t>
            </a:r>
            <a:r>
              <a:rPr lang="fr-FR" sz="800" dirty="0" err="1"/>
              <a:t>letters</a:t>
            </a:r>
            <a:r>
              <a:rPr lang="fr-FR" sz="800" dirty="0"/>
              <a:t>, etc.</a:t>
            </a:r>
            <a:endParaRPr lang="en-US" sz="8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1792D27-7544-C1F9-DF25-8726FFC6BA6D}"/>
              </a:ext>
            </a:extLst>
          </p:cNvPr>
          <p:cNvSpPr txBox="1"/>
          <p:nvPr/>
        </p:nvSpPr>
        <p:spPr>
          <a:xfrm>
            <a:off x="2235449" y="6254604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Legible, fluent handwriting </a:t>
            </a:r>
            <a:endParaRPr lang="en-US" sz="8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02A5B9A-4D87-4FAA-842D-FAA0FF06C2A1}"/>
              </a:ext>
            </a:extLst>
          </p:cNvPr>
          <p:cNvSpPr txBox="1"/>
          <p:nvPr/>
        </p:nvSpPr>
        <p:spPr>
          <a:xfrm>
            <a:off x="876852" y="7464320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 writing to suit audience &amp; purpose</a:t>
            </a:r>
            <a:endParaRPr lang="en-US" sz="800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25CF9E3-0B53-E5AC-5DCD-FE7EEC865679}"/>
              </a:ext>
            </a:extLst>
          </p:cNvPr>
          <p:cNvSpPr txBox="1"/>
          <p:nvPr/>
        </p:nvSpPr>
        <p:spPr>
          <a:xfrm>
            <a:off x="266975" y="6774833"/>
            <a:ext cx="96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character, setting and atmosphere in narrative</a:t>
            </a:r>
            <a:endParaRPr lang="en-US" sz="8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AD9545C-6EE6-C958-D0FE-B2DE808A535D}"/>
              </a:ext>
            </a:extLst>
          </p:cNvPr>
          <p:cNvSpPr txBox="1"/>
          <p:nvPr/>
        </p:nvSpPr>
        <p:spPr>
          <a:xfrm>
            <a:off x="1706513" y="5786406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organisational &amp; presentational features</a:t>
            </a:r>
            <a:endParaRPr lang="en-US" sz="800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D2617A0-F26E-49A4-0CA1-5AB30D307ECB}"/>
              </a:ext>
            </a:extLst>
          </p:cNvPr>
          <p:cNvSpPr txBox="1"/>
          <p:nvPr/>
        </p:nvSpPr>
        <p:spPr>
          <a:xfrm>
            <a:off x="1844385" y="5469862"/>
            <a:ext cx="78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Proof-reading </a:t>
            </a:r>
            <a:endParaRPr lang="en-US" sz="8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6B1DE1E-BA37-7271-575B-5F7D6A6F0CC4}"/>
              </a:ext>
            </a:extLst>
          </p:cNvPr>
          <p:cNvSpPr txBox="1"/>
          <p:nvPr/>
        </p:nvSpPr>
        <p:spPr>
          <a:xfrm>
            <a:off x="670974" y="418847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Perform own compositions</a:t>
            </a:r>
            <a:endParaRPr lang="en-US" sz="800" dirty="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835A609-5CBA-D883-5BBE-13D18AE2638A}"/>
              </a:ext>
            </a:extLst>
          </p:cNvPr>
          <p:cNvCxnSpPr>
            <a:cxnSpLocks/>
          </p:cNvCxnSpPr>
          <p:nvPr/>
        </p:nvCxnSpPr>
        <p:spPr>
          <a:xfrm>
            <a:off x="2695931" y="4550732"/>
            <a:ext cx="625" cy="2674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6FE10207-11E2-F77B-12FF-E3AD6F6BAD42}"/>
              </a:ext>
            </a:extLst>
          </p:cNvPr>
          <p:cNvSpPr txBox="1"/>
          <p:nvPr/>
        </p:nvSpPr>
        <p:spPr>
          <a:xfrm>
            <a:off x="2186756" y="427522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expanded noun phrases</a:t>
            </a:r>
            <a:endParaRPr lang="en-US" sz="800" dirty="0"/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37893234-392E-1FF4-C0C3-135A0FBE24F9}"/>
              </a:ext>
            </a:extLst>
          </p:cNvPr>
          <p:cNvCxnSpPr>
            <a:cxnSpLocks/>
          </p:cNvCxnSpPr>
          <p:nvPr/>
        </p:nvCxnSpPr>
        <p:spPr>
          <a:xfrm flipV="1">
            <a:off x="3127033" y="5124130"/>
            <a:ext cx="0" cy="2540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9A5AF010-0877-2BDE-0AC9-1319C7F894AB}"/>
              </a:ext>
            </a:extLst>
          </p:cNvPr>
          <p:cNvSpPr txBox="1"/>
          <p:nvPr/>
        </p:nvSpPr>
        <p:spPr>
          <a:xfrm>
            <a:off x="2651698" y="538884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modal &amp; passive verbs</a:t>
            </a:r>
            <a:endParaRPr lang="en-US" sz="800" dirty="0"/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C0436B5-B044-3E5E-FBC1-81F47D6EB21C}"/>
              </a:ext>
            </a:extLst>
          </p:cNvPr>
          <p:cNvCxnSpPr>
            <a:cxnSpLocks/>
          </p:cNvCxnSpPr>
          <p:nvPr/>
        </p:nvCxnSpPr>
        <p:spPr>
          <a:xfrm>
            <a:off x="3308684" y="4632158"/>
            <a:ext cx="17828" cy="2249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79E8254-B6EC-ED44-A3E7-C882AB29661A}"/>
              </a:ext>
            </a:extLst>
          </p:cNvPr>
          <p:cNvSpPr txBox="1"/>
          <p:nvPr/>
        </p:nvSpPr>
        <p:spPr>
          <a:xfrm>
            <a:off x="4055339" y="4154615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brackets, dashes &amp; commas for parenthesis </a:t>
            </a:r>
            <a:endParaRPr lang="en-US" sz="800" dirty="0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F667802-3477-E837-AC7E-F7823B0B92AD}"/>
              </a:ext>
            </a:extLst>
          </p:cNvPr>
          <p:cNvCxnSpPr>
            <a:cxnSpLocks/>
          </p:cNvCxnSpPr>
          <p:nvPr/>
        </p:nvCxnSpPr>
        <p:spPr>
          <a:xfrm>
            <a:off x="4692531" y="4565298"/>
            <a:ext cx="11917" cy="2339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1F37E7D5-42F1-B212-CB11-5E0DFE7C1CA3}"/>
              </a:ext>
            </a:extLst>
          </p:cNvPr>
          <p:cNvSpPr txBox="1"/>
          <p:nvPr/>
        </p:nvSpPr>
        <p:spPr>
          <a:xfrm>
            <a:off x="8586406" y="2396408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Support inferences with evidence</a:t>
            </a:r>
            <a:endParaRPr lang="en-US" sz="8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7200FBC-A5AA-8EB0-9A75-47108C955771}"/>
              </a:ext>
            </a:extLst>
          </p:cNvPr>
          <p:cNvCxnSpPr>
            <a:cxnSpLocks/>
          </p:cNvCxnSpPr>
          <p:nvPr/>
        </p:nvCxnSpPr>
        <p:spPr>
          <a:xfrm flipV="1">
            <a:off x="4464850" y="5171853"/>
            <a:ext cx="7817" cy="2063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A3B8F21F-7547-FFF0-7ECB-701D8E6DEED5}"/>
              </a:ext>
            </a:extLst>
          </p:cNvPr>
          <p:cNvSpPr txBox="1"/>
          <p:nvPr/>
        </p:nvSpPr>
        <p:spPr>
          <a:xfrm>
            <a:off x="5223404" y="5457122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Give well-structured explanations</a:t>
            </a:r>
            <a:endParaRPr lang="en-US" sz="800" dirty="0"/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55F4DE6-B613-61FE-F017-BC276E4557D9}"/>
              </a:ext>
            </a:extLst>
          </p:cNvPr>
          <p:cNvCxnSpPr>
            <a:cxnSpLocks/>
          </p:cNvCxnSpPr>
          <p:nvPr/>
        </p:nvCxnSpPr>
        <p:spPr>
          <a:xfrm>
            <a:off x="8103985" y="4247316"/>
            <a:ext cx="450847" cy="289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C0CE40D-C38B-C93D-3382-F6E042ECE962}"/>
              </a:ext>
            </a:extLst>
          </p:cNvPr>
          <p:cNvCxnSpPr>
            <a:cxnSpLocks/>
          </p:cNvCxnSpPr>
          <p:nvPr/>
        </p:nvCxnSpPr>
        <p:spPr>
          <a:xfrm flipH="1" flipV="1">
            <a:off x="8895646" y="4283748"/>
            <a:ext cx="481697" cy="832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43D047D-E0E7-4B8F-1EC2-3A3BDBBB31E8}"/>
              </a:ext>
            </a:extLst>
          </p:cNvPr>
          <p:cNvCxnSpPr>
            <a:cxnSpLocks/>
          </p:cNvCxnSpPr>
          <p:nvPr/>
        </p:nvCxnSpPr>
        <p:spPr>
          <a:xfrm flipV="1">
            <a:off x="8255149" y="3463729"/>
            <a:ext cx="211295" cy="1941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6B833E62-E0F6-7085-A7D1-42ED7FE2F408}"/>
              </a:ext>
            </a:extLst>
          </p:cNvPr>
          <p:cNvCxnSpPr>
            <a:cxnSpLocks/>
          </p:cNvCxnSpPr>
          <p:nvPr/>
        </p:nvCxnSpPr>
        <p:spPr>
          <a:xfrm flipH="1">
            <a:off x="8657026" y="2727599"/>
            <a:ext cx="199983" cy="2118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E9773E3-A4C5-5A21-2DD4-5F42279EF308}"/>
              </a:ext>
            </a:extLst>
          </p:cNvPr>
          <p:cNvCxnSpPr>
            <a:cxnSpLocks/>
          </p:cNvCxnSpPr>
          <p:nvPr/>
        </p:nvCxnSpPr>
        <p:spPr>
          <a:xfrm>
            <a:off x="7735435" y="2396408"/>
            <a:ext cx="1255" cy="3311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D3BF45E1-2BCE-4DB4-959B-56FDB554B1E3}"/>
              </a:ext>
            </a:extLst>
          </p:cNvPr>
          <p:cNvSpPr txBox="1"/>
          <p:nvPr/>
        </p:nvSpPr>
        <p:spPr>
          <a:xfrm>
            <a:off x="8768337" y="3882848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Recommend books to other</a:t>
            </a:r>
            <a:endParaRPr lang="en-US" sz="800" dirty="0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5D36C0F-5612-C376-3317-61A4FB69D0CF}"/>
              </a:ext>
            </a:extLst>
          </p:cNvPr>
          <p:cNvSpPr txBox="1"/>
          <p:nvPr/>
        </p:nvSpPr>
        <p:spPr>
          <a:xfrm>
            <a:off x="7519080" y="3651509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Make comparisons within/across books </a:t>
            </a:r>
            <a:endParaRPr lang="en-US" sz="80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48E8E85-8011-819F-F5BB-978999C0CB66}"/>
              </a:ext>
            </a:extLst>
          </p:cNvPr>
          <p:cNvSpPr txBox="1"/>
          <p:nvPr/>
        </p:nvSpPr>
        <p:spPr>
          <a:xfrm>
            <a:off x="7024116" y="400488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 a broad range of genres</a:t>
            </a:r>
            <a:endParaRPr lang="en-US" sz="8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4BF2D21-6438-014D-8E76-FE043986587F}"/>
              </a:ext>
            </a:extLst>
          </p:cNvPr>
          <p:cNvSpPr txBox="1"/>
          <p:nvPr/>
        </p:nvSpPr>
        <p:spPr>
          <a:xfrm>
            <a:off x="4158630" y="538717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commas for clauses</a:t>
            </a:r>
            <a:endParaRPr lang="en-US" sz="800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FBB9D0F-7DAA-0DA5-BE71-634D464E749F}"/>
              </a:ext>
            </a:extLst>
          </p:cNvPr>
          <p:cNvSpPr txBox="1"/>
          <p:nvPr/>
        </p:nvSpPr>
        <p:spPr>
          <a:xfrm>
            <a:off x="6939324" y="2113155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Summarising key points from texts </a:t>
            </a:r>
            <a:endParaRPr lang="en-US" sz="800" dirty="0"/>
          </a:p>
        </p:txBody>
      </p: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3854867-804E-0281-9217-997E6CD20F86}"/>
              </a:ext>
            </a:extLst>
          </p:cNvPr>
          <p:cNvCxnSpPr>
            <a:cxnSpLocks/>
          </p:cNvCxnSpPr>
          <p:nvPr/>
        </p:nvCxnSpPr>
        <p:spPr>
          <a:xfrm flipV="1">
            <a:off x="7439907" y="3098707"/>
            <a:ext cx="10024" cy="2675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7E89BD36-1C7E-E458-9053-30C9017A3D1C}"/>
              </a:ext>
            </a:extLst>
          </p:cNvPr>
          <p:cNvCxnSpPr>
            <a:cxnSpLocks/>
          </p:cNvCxnSpPr>
          <p:nvPr/>
        </p:nvCxnSpPr>
        <p:spPr>
          <a:xfrm>
            <a:off x="6939323" y="2364431"/>
            <a:ext cx="0" cy="4014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33C58D60-1987-A103-22CC-B1813A8FE541}"/>
              </a:ext>
            </a:extLst>
          </p:cNvPr>
          <p:cNvCxnSpPr>
            <a:cxnSpLocks/>
          </p:cNvCxnSpPr>
          <p:nvPr/>
        </p:nvCxnSpPr>
        <p:spPr>
          <a:xfrm flipH="1">
            <a:off x="5839616" y="2546195"/>
            <a:ext cx="10991" cy="2951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046C7B8-1892-4F31-A4F0-20DBC8AF2B1F}"/>
              </a:ext>
            </a:extLst>
          </p:cNvPr>
          <p:cNvCxnSpPr>
            <a:cxnSpLocks/>
          </p:cNvCxnSpPr>
          <p:nvPr/>
        </p:nvCxnSpPr>
        <p:spPr>
          <a:xfrm flipV="1">
            <a:off x="4560450" y="3061633"/>
            <a:ext cx="0" cy="2833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0FA42C1-E47B-8302-0B7D-2794663AD725}"/>
              </a:ext>
            </a:extLst>
          </p:cNvPr>
          <p:cNvCxnSpPr>
            <a:cxnSpLocks/>
          </p:cNvCxnSpPr>
          <p:nvPr/>
        </p:nvCxnSpPr>
        <p:spPr>
          <a:xfrm flipV="1">
            <a:off x="3572238" y="3178143"/>
            <a:ext cx="0" cy="410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894F3FA-7BD0-4E4B-8B99-9EB83F16BEE3}"/>
              </a:ext>
            </a:extLst>
          </p:cNvPr>
          <p:cNvCxnSpPr>
            <a:cxnSpLocks/>
          </p:cNvCxnSpPr>
          <p:nvPr/>
        </p:nvCxnSpPr>
        <p:spPr>
          <a:xfrm flipV="1">
            <a:off x="2921592" y="3178143"/>
            <a:ext cx="0" cy="1668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34AA431F-7B7A-1AA4-B8E0-4097334C9A2C}"/>
              </a:ext>
            </a:extLst>
          </p:cNvPr>
          <p:cNvCxnSpPr>
            <a:cxnSpLocks/>
          </p:cNvCxnSpPr>
          <p:nvPr/>
        </p:nvCxnSpPr>
        <p:spPr>
          <a:xfrm flipV="1">
            <a:off x="6474174" y="3056635"/>
            <a:ext cx="0" cy="4050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CFE38B84-BED3-9112-302E-566DC8F323D8}"/>
              </a:ext>
            </a:extLst>
          </p:cNvPr>
          <p:cNvCxnSpPr>
            <a:cxnSpLocks/>
          </p:cNvCxnSpPr>
          <p:nvPr/>
        </p:nvCxnSpPr>
        <p:spPr>
          <a:xfrm flipH="1" flipV="1">
            <a:off x="5464509" y="3001783"/>
            <a:ext cx="14718" cy="3527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18293FD-F391-F2C4-3B0E-296C62140511}"/>
              </a:ext>
            </a:extLst>
          </p:cNvPr>
          <p:cNvCxnSpPr>
            <a:cxnSpLocks/>
          </p:cNvCxnSpPr>
          <p:nvPr/>
        </p:nvCxnSpPr>
        <p:spPr>
          <a:xfrm flipH="1">
            <a:off x="4903114" y="2602269"/>
            <a:ext cx="3981" cy="2883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E8DB7036-6C3E-8328-D30E-CD20F9635EBF}"/>
              </a:ext>
            </a:extLst>
          </p:cNvPr>
          <p:cNvCxnSpPr>
            <a:cxnSpLocks/>
          </p:cNvCxnSpPr>
          <p:nvPr/>
        </p:nvCxnSpPr>
        <p:spPr>
          <a:xfrm>
            <a:off x="4007607" y="2495915"/>
            <a:ext cx="20677" cy="2380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id="{FC42B06B-3ACD-84D8-534A-D1C01ECD12BF}"/>
              </a:ext>
            </a:extLst>
          </p:cNvPr>
          <p:cNvSpPr txBox="1"/>
          <p:nvPr/>
        </p:nvSpPr>
        <p:spPr>
          <a:xfrm>
            <a:off x="3073104" y="3571318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Select grammar &amp; vocabulary for effect </a:t>
            </a:r>
            <a:endParaRPr lang="en-US" sz="800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99D991D-BC95-5516-B9EC-B97B2BA104E1}"/>
              </a:ext>
            </a:extLst>
          </p:cNvPr>
          <p:cNvSpPr txBox="1"/>
          <p:nvPr/>
        </p:nvSpPr>
        <p:spPr>
          <a:xfrm>
            <a:off x="4032452" y="3368169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 writing to suit audience &amp; purpose; use models of writing</a:t>
            </a:r>
            <a:endParaRPr lang="en-US" sz="8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22D051C-27E1-CD7C-6941-5BBBC3BE1422}"/>
              </a:ext>
            </a:extLst>
          </p:cNvPr>
          <p:cNvSpPr txBox="1"/>
          <p:nvPr/>
        </p:nvSpPr>
        <p:spPr>
          <a:xfrm>
            <a:off x="3153855" y="221626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 wide range of cohesive devices </a:t>
            </a:r>
            <a:endParaRPr lang="en-US" sz="8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858AB6EC-B9A3-D76A-8C74-8B4499EAFEBB}"/>
              </a:ext>
            </a:extLst>
          </p:cNvPr>
          <p:cNvSpPr txBox="1"/>
          <p:nvPr/>
        </p:nvSpPr>
        <p:spPr>
          <a:xfrm>
            <a:off x="4233868" y="2123032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character &amp; setting in narrative </a:t>
            </a:r>
            <a:endParaRPr lang="en-US" sz="800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F279500-A5D3-6C3B-B33F-04C5A47F6D82}"/>
              </a:ext>
            </a:extLst>
          </p:cNvPr>
          <p:cNvSpPr txBox="1"/>
          <p:nvPr/>
        </p:nvSpPr>
        <p:spPr>
          <a:xfrm>
            <a:off x="5269878" y="2083660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knowledge of morphology &amp; etymology in spelling</a:t>
            </a:r>
            <a:endParaRPr lang="en-US" sz="80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77B85C5-3A51-4CB8-273D-CBD63452A46D}"/>
              </a:ext>
            </a:extLst>
          </p:cNvPr>
          <p:cNvSpPr txBox="1"/>
          <p:nvPr/>
        </p:nvSpPr>
        <p:spPr>
          <a:xfrm>
            <a:off x="1833886" y="3874789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BA5E01B-454D-F491-644E-120BD8DF5251}"/>
              </a:ext>
            </a:extLst>
          </p:cNvPr>
          <p:cNvSpPr txBox="1"/>
          <p:nvPr/>
        </p:nvSpPr>
        <p:spPr>
          <a:xfrm>
            <a:off x="5802969" y="3388221"/>
            <a:ext cx="111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&amp; explain reading, providing reasoned justifications for views </a:t>
            </a:r>
            <a:endParaRPr lang="en-US" sz="800" dirty="0"/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5A544EF-D5C9-F1D6-DBD9-74896C2EBCB3}"/>
              </a:ext>
            </a:extLst>
          </p:cNvPr>
          <p:cNvSpPr txBox="1"/>
          <p:nvPr/>
        </p:nvSpPr>
        <p:spPr>
          <a:xfrm>
            <a:off x="6254726" y="2003152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Discuss use of language, inc. figurative</a:t>
            </a:r>
            <a:endParaRPr lang="en-US" sz="80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CA2D7B0-0FE5-DE8B-FC02-CB17F7E8FD99}"/>
              </a:ext>
            </a:extLst>
          </p:cNvPr>
          <p:cNvSpPr txBox="1"/>
          <p:nvPr/>
        </p:nvSpPr>
        <p:spPr>
          <a:xfrm>
            <a:off x="6755305" y="3351067"/>
            <a:ext cx="111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Identify how language, structure, etc. contribute to meaning</a:t>
            </a:r>
            <a:endParaRPr lang="en-US" sz="800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6A32C799-A974-B845-380F-53A46B8E64C2}"/>
              </a:ext>
            </a:extLst>
          </p:cNvPr>
          <p:cNvSpPr txBox="1"/>
          <p:nvPr/>
        </p:nvSpPr>
        <p:spPr>
          <a:xfrm>
            <a:off x="4139535" y="2140575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17F0B82A-1D95-529D-BE69-320B595DA6D7}"/>
              </a:ext>
            </a:extLst>
          </p:cNvPr>
          <p:cNvSpPr txBox="1"/>
          <p:nvPr/>
        </p:nvSpPr>
        <p:spPr>
          <a:xfrm>
            <a:off x="5004626" y="3390853"/>
            <a:ext cx="70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Develop legible personal handwriting style</a:t>
            </a:r>
            <a:endParaRPr lang="en-US" sz="800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927673C-43F7-E720-7EBF-2C2B7B6CEB84}"/>
              </a:ext>
            </a:extLst>
          </p:cNvPr>
          <p:cNvSpPr txBox="1"/>
          <p:nvPr/>
        </p:nvSpPr>
        <p:spPr>
          <a:xfrm>
            <a:off x="2373595" y="3343894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Ensure grammatical consistency</a:t>
            </a:r>
            <a:endParaRPr lang="en-US" sz="800" dirty="0"/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14D3535B-6027-837C-64FF-9915B6EA7508}"/>
              </a:ext>
            </a:extLst>
          </p:cNvPr>
          <p:cNvCxnSpPr>
            <a:cxnSpLocks/>
          </p:cNvCxnSpPr>
          <p:nvPr/>
        </p:nvCxnSpPr>
        <p:spPr>
          <a:xfrm flipV="1">
            <a:off x="1178919" y="2927607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>
            <a:extLst>
              <a:ext uri="{FF2B5EF4-FFF2-40B4-BE49-F238E27FC236}">
                <a16:creationId xmlns:a16="http://schemas.microsoft.com/office/drawing/2014/main" id="{A1DF55DD-C45C-355C-82D1-D26200C398CE}"/>
              </a:ext>
            </a:extLst>
          </p:cNvPr>
          <p:cNvSpPr txBox="1"/>
          <p:nvPr/>
        </p:nvSpPr>
        <p:spPr>
          <a:xfrm>
            <a:off x="180003" y="274681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appropriate register/ style</a:t>
            </a:r>
            <a:endParaRPr lang="en-US" sz="800" dirty="0"/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28303359-38F5-9D8E-476C-71A22A88B4C0}"/>
              </a:ext>
            </a:extLst>
          </p:cNvPr>
          <p:cNvCxnSpPr>
            <a:cxnSpLocks/>
          </p:cNvCxnSpPr>
          <p:nvPr/>
        </p:nvCxnSpPr>
        <p:spPr>
          <a:xfrm flipH="1">
            <a:off x="1682106" y="2282432"/>
            <a:ext cx="357893" cy="363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51B11AAE-E7B8-9C55-4B75-91EEC54D99A9}"/>
              </a:ext>
            </a:extLst>
          </p:cNvPr>
          <p:cNvSpPr txBox="1"/>
          <p:nvPr/>
        </p:nvSpPr>
        <p:spPr>
          <a:xfrm>
            <a:off x="1806183" y="196018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the passive voice for purpose</a:t>
            </a:r>
            <a:endParaRPr lang="en-US" sz="800" dirty="0"/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BE87EA2D-CFA5-919E-3C5B-0EE56923C45F}"/>
              </a:ext>
            </a:extLst>
          </p:cNvPr>
          <p:cNvCxnSpPr>
            <a:cxnSpLocks/>
          </p:cNvCxnSpPr>
          <p:nvPr/>
        </p:nvCxnSpPr>
        <p:spPr>
          <a:xfrm flipV="1">
            <a:off x="821429" y="1966730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55EAD757-0B86-2794-BCAD-0EEE4226EEC7}"/>
              </a:ext>
            </a:extLst>
          </p:cNvPr>
          <p:cNvSpPr txBox="1"/>
          <p:nvPr/>
        </p:nvSpPr>
        <p:spPr>
          <a:xfrm>
            <a:off x="1749160" y="1627149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full punctuation</a:t>
            </a:r>
            <a:endParaRPr lang="en-US" sz="800" dirty="0"/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6DF217EE-EC14-7449-74FF-DBE3D29AB7D9}"/>
              </a:ext>
            </a:extLst>
          </p:cNvPr>
          <p:cNvCxnSpPr>
            <a:cxnSpLocks/>
          </p:cNvCxnSpPr>
          <p:nvPr/>
        </p:nvCxnSpPr>
        <p:spPr>
          <a:xfrm flipH="1">
            <a:off x="1638107" y="1882431"/>
            <a:ext cx="390930" cy="1139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FB274F47-0F17-75AC-9059-0824C555E47D}"/>
              </a:ext>
            </a:extLst>
          </p:cNvPr>
          <p:cNvSpPr txBox="1"/>
          <p:nvPr/>
        </p:nvSpPr>
        <p:spPr>
          <a:xfrm>
            <a:off x="87840" y="1788918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features to convey &amp; clarify meaning </a:t>
            </a:r>
            <a:endParaRPr lang="en-US" sz="800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E839F13-A715-8638-96E3-30A1ED5338DE}"/>
              </a:ext>
            </a:extLst>
          </p:cNvPr>
          <p:cNvSpPr txBox="1"/>
          <p:nvPr/>
        </p:nvSpPr>
        <p:spPr>
          <a:xfrm>
            <a:off x="169343" y="113775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language of subject/object </a:t>
            </a:r>
            <a:endParaRPr lang="en-US" sz="800" dirty="0"/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AFD8B33-585E-3155-3CD2-C6CB1D44187D}"/>
              </a:ext>
            </a:extLst>
          </p:cNvPr>
          <p:cNvCxnSpPr>
            <a:cxnSpLocks/>
          </p:cNvCxnSpPr>
          <p:nvPr/>
        </p:nvCxnSpPr>
        <p:spPr>
          <a:xfrm flipV="1">
            <a:off x="786143" y="1508542"/>
            <a:ext cx="431597" cy="88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C155615-3C4F-51CC-27DF-7953B917BC70}"/>
              </a:ext>
            </a:extLst>
          </p:cNvPr>
          <p:cNvCxnSpPr>
            <a:cxnSpLocks/>
          </p:cNvCxnSpPr>
          <p:nvPr/>
        </p:nvCxnSpPr>
        <p:spPr>
          <a:xfrm>
            <a:off x="1156037" y="979216"/>
            <a:ext cx="175000" cy="29307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extBox 281">
            <a:extLst>
              <a:ext uri="{FF2B5EF4-FFF2-40B4-BE49-F238E27FC236}">
                <a16:creationId xmlns:a16="http://schemas.microsoft.com/office/drawing/2014/main" id="{B6B67D62-77AD-A4C6-EEDA-451E2488C5E9}"/>
              </a:ext>
            </a:extLst>
          </p:cNvPr>
          <p:cNvSpPr txBox="1"/>
          <p:nvPr/>
        </p:nvSpPr>
        <p:spPr>
          <a:xfrm>
            <a:off x="87840" y="790562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questions to build knowledge</a:t>
            </a:r>
            <a:endParaRPr lang="en-US" sz="800" dirty="0"/>
          </a:p>
        </p:txBody>
      </p: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91CBDE1F-4667-BA8A-C027-C6CFCE631740}"/>
              </a:ext>
            </a:extLst>
          </p:cNvPr>
          <p:cNvCxnSpPr>
            <a:cxnSpLocks/>
          </p:cNvCxnSpPr>
          <p:nvPr/>
        </p:nvCxnSpPr>
        <p:spPr>
          <a:xfrm>
            <a:off x="4874072" y="13054009"/>
            <a:ext cx="3976" cy="443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76BF43F-53C4-BC2E-6269-45F96262DAB8}"/>
              </a:ext>
            </a:extLst>
          </p:cNvPr>
          <p:cNvCxnSpPr>
            <a:cxnSpLocks/>
          </p:cNvCxnSpPr>
          <p:nvPr/>
        </p:nvCxnSpPr>
        <p:spPr>
          <a:xfrm flipV="1">
            <a:off x="5738527" y="13836450"/>
            <a:ext cx="7320" cy="404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F60D918A-AE84-D790-D92B-C2BB6C62DFCC}"/>
              </a:ext>
            </a:extLst>
          </p:cNvPr>
          <p:cNvSpPr txBox="1"/>
          <p:nvPr/>
        </p:nvSpPr>
        <p:spPr>
          <a:xfrm>
            <a:off x="4419287" y="12821558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Know language of clauses</a:t>
            </a:r>
            <a:endParaRPr lang="en-US" sz="800" dirty="0"/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420D0454-9085-ABD4-725D-737DD4888269}"/>
              </a:ext>
            </a:extLst>
          </p:cNvPr>
          <p:cNvSpPr txBox="1"/>
          <p:nvPr/>
        </p:nvSpPr>
        <p:spPr>
          <a:xfrm>
            <a:off x="5288811" y="14218296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Give structured descriptions</a:t>
            </a:r>
            <a:endParaRPr lang="en-US" sz="800" dirty="0"/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1A6E1607-CD7C-307F-DAAC-3BAA6358E51F}"/>
              </a:ext>
            </a:extLst>
          </p:cNvPr>
          <p:cNvCxnSpPr>
            <a:cxnSpLocks/>
          </p:cNvCxnSpPr>
          <p:nvPr/>
        </p:nvCxnSpPr>
        <p:spPr>
          <a:xfrm>
            <a:off x="6466854" y="13151148"/>
            <a:ext cx="2067" cy="2762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24E29A59-8939-4F18-2EBC-F23CD0ADC0AA}"/>
              </a:ext>
            </a:extLst>
          </p:cNvPr>
          <p:cNvSpPr txBox="1"/>
          <p:nvPr/>
        </p:nvSpPr>
        <p:spPr>
          <a:xfrm>
            <a:off x="5945522" y="12841233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Participate activity in conversation </a:t>
            </a:r>
            <a:endParaRPr lang="en-US" sz="800" dirty="0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88340DAC-1440-A654-0C9E-BC0024EA1989}"/>
              </a:ext>
            </a:extLst>
          </p:cNvPr>
          <p:cNvCxnSpPr>
            <a:cxnSpLocks/>
          </p:cNvCxnSpPr>
          <p:nvPr/>
        </p:nvCxnSpPr>
        <p:spPr>
          <a:xfrm flipV="1">
            <a:off x="7275214" y="13797169"/>
            <a:ext cx="7320" cy="4042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A604866B-009D-E56A-06CA-A3F4B3868F8E}"/>
              </a:ext>
            </a:extLst>
          </p:cNvPr>
          <p:cNvSpPr txBox="1"/>
          <p:nvPr/>
        </p:nvSpPr>
        <p:spPr>
          <a:xfrm>
            <a:off x="6913566" y="14154067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Consider &amp; evaluate different viewpoints </a:t>
            </a:r>
            <a:endParaRPr lang="en-US" sz="800" dirty="0"/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0F807BE-D246-5B04-336F-8322314B20D9}"/>
              </a:ext>
            </a:extLst>
          </p:cNvPr>
          <p:cNvCxnSpPr>
            <a:cxnSpLocks/>
          </p:cNvCxnSpPr>
          <p:nvPr/>
        </p:nvCxnSpPr>
        <p:spPr>
          <a:xfrm>
            <a:off x="6242866" y="8769481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BDEBCEF9-ECCC-8216-81C1-191A2DF5E31A}"/>
              </a:ext>
            </a:extLst>
          </p:cNvPr>
          <p:cNvSpPr txBox="1"/>
          <p:nvPr/>
        </p:nvSpPr>
        <p:spPr>
          <a:xfrm>
            <a:off x="5634132" y="8430927"/>
            <a:ext cx="96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Speak audibly in Standard English</a:t>
            </a:r>
            <a:endParaRPr lang="en-US" sz="800" dirty="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8D5E2B1C-1176-8AFA-5301-CF6EE33B4EFF}"/>
              </a:ext>
            </a:extLst>
          </p:cNvPr>
          <p:cNvSpPr txBox="1"/>
          <p:nvPr/>
        </p:nvSpPr>
        <p:spPr>
          <a:xfrm>
            <a:off x="6625735" y="9749804"/>
            <a:ext cx="9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Gain, maintain &amp; monitor interest of listeners</a:t>
            </a:r>
            <a:endParaRPr lang="en-US" sz="80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36D0DA2-5116-F3B0-215C-F2A5E2B6238F}"/>
              </a:ext>
            </a:extLst>
          </p:cNvPr>
          <p:cNvSpPr txBox="1"/>
          <p:nvPr/>
        </p:nvSpPr>
        <p:spPr>
          <a:xfrm>
            <a:off x="2899984" y="4431018"/>
            <a:ext cx="111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relative clauses</a:t>
            </a:r>
            <a:endParaRPr lang="en-US" sz="800" dirty="0"/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D212A6F-8EC5-7E08-876F-ED4FF7F80EC3}"/>
              </a:ext>
            </a:extLst>
          </p:cNvPr>
          <p:cNvCxnSpPr>
            <a:cxnSpLocks/>
          </p:cNvCxnSpPr>
          <p:nvPr/>
        </p:nvCxnSpPr>
        <p:spPr>
          <a:xfrm flipH="1" flipV="1">
            <a:off x="5865384" y="5185217"/>
            <a:ext cx="13054" cy="2607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5462E16-B913-AF86-15CC-3A172826D0FB}"/>
              </a:ext>
            </a:extLst>
          </p:cNvPr>
          <p:cNvCxnSpPr>
            <a:cxnSpLocks/>
          </p:cNvCxnSpPr>
          <p:nvPr/>
        </p:nvCxnSpPr>
        <p:spPr>
          <a:xfrm>
            <a:off x="6466854" y="4453487"/>
            <a:ext cx="0" cy="4097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3190EEC-D6DE-9195-B75D-89A0F2D82D52}"/>
              </a:ext>
            </a:extLst>
          </p:cNvPr>
          <p:cNvSpPr txBox="1"/>
          <p:nvPr/>
        </p:nvSpPr>
        <p:spPr>
          <a:xfrm>
            <a:off x="5790955" y="4144706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Command of Standard English </a:t>
            </a:r>
            <a:endParaRPr lang="en-US" sz="800" dirty="0"/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DB6FB663-03A8-6BEC-4CAE-8484A9964EDF}"/>
              </a:ext>
            </a:extLst>
          </p:cNvPr>
          <p:cNvCxnSpPr>
            <a:cxnSpLocks/>
          </p:cNvCxnSpPr>
          <p:nvPr/>
        </p:nvCxnSpPr>
        <p:spPr>
          <a:xfrm flipV="1">
            <a:off x="7288945" y="5156122"/>
            <a:ext cx="0" cy="2646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A825C1A7-DFF1-8FCC-68EE-B127D54BEC72}"/>
              </a:ext>
            </a:extLst>
          </p:cNvPr>
          <p:cNvSpPr txBox="1"/>
          <p:nvPr/>
        </p:nvSpPr>
        <p:spPr>
          <a:xfrm>
            <a:off x="6717092" y="5438228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Consider &amp; evaluate different viewpoints</a:t>
            </a:r>
            <a:endParaRPr lang="en-US" sz="800" dirty="0"/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BB6C766E-CE89-07B8-3940-431B0E051A6D}"/>
              </a:ext>
            </a:extLst>
          </p:cNvPr>
          <p:cNvCxnSpPr>
            <a:cxnSpLocks/>
          </p:cNvCxnSpPr>
          <p:nvPr/>
        </p:nvCxnSpPr>
        <p:spPr>
          <a:xfrm>
            <a:off x="1306653" y="666349"/>
            <a:ext cx="362754" cy="3142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0FC51FC-8F86-7149-30A4-762EBF611D6C}"/>
              </a:ext>
            </a:extLst>
          </p:cNvPr>
          <p:cNvSpPr txBox="1"/>
          <p:nvPr/>
        </p:nvSpPr>
        <p:spPr>
          <a:xfrm>
            <a:off x="400285" y="320420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Articulate arguments &amp; opinions</a:t>
            </a:r>
            <a:endParaRPr lang="en-US" sz="800" dirty="0"/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090E2EE0-ED89-5426-E43C-513231699022}"/>
              </a:ext>
            </a:extLst>
          </p:cNvPr>
          <p:cNvCxnSpPr>
            <a:cxnSpLocks/>
          </p:cNvCxnSpPr>
          <p:nvPr/>
        </p:nvCxnSpPr>
        <p:spPr>
          <a:xfrm flipH="1">
            <a:off x="1740094" y="1504286"/>
            <a:ext cx="333034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>
            <a:extLst>
              <a:ext uri="{FF2B5EF4-FFF2-40B4-BE49-F238E27FC236}">
                <a16:creationId xmlns:a16="http://schemas.microsoft.com/office/drawing/2014/main" id="{D6623142-5659-1735-878D-2AF9B10BD5BC}"/>
              </a:ext>
            </a:extLst>
          </p:cNvPr>
          <p:cNvSpPr txBox="1"/>
          <p:nvPr/>
        </p:nvSpPr>
        <p:spPr>
          <a:xfrm>
            <a:off x="2089632" y="1160268"/>
            <a:ext cx="111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spoken language to speculate, hypothesise &amp; explore</a:t>
            </a:r>
            <a:endParaRPr lang="en-US" sz="800" dirty="0"/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1C15C4DE-0D88-32EA-50DB-2E5847DF85E5}"/>
              </a:ext>
            </a:extLst>
          </p:cNvPr>
          <p:cNvCxnSpPr>
            <a:cxnSpLocks/>
          </p:cNvCxnSpPr>
          <p:nvPr/>
        </p:nvCxnSpPr>
        <p:spPr>
          <a:xfrm>
            <a:off x="1813365" y="443960"/>
            <a:ext cx="168963" cy="3795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9732F4FC-A3EA-DD1B-B178-7005F937A484}"/>
              </a:ext>
            </a:extLst>
          </p:cNvPr>
          <p:cNvSpPr txBox="1"/>
          <p:nvPr/>
        </p:nvSpPr>
        <p:spPr>
          <a:xfrm>
            <a:off x="1293846" y="53293"/>
            <a:ext cx="1111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Use appropriate register &amp; language</a:t>
            </a:r>
            <a:endParaRPr lang="en-US" sz="800" dirty="0"/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69A8DC6E-D8C4-5500-C72A-A36DF07040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66" b="4281"/>
          <a:stretch/>
        </p:blipFill>
        <p:spPr>
          <a:xfrm>
            <a:off x="7985486" y="99748"/>
            <a:ext cx="1675887" cy="2009202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A333DC3D-6D63-AB43-545A-32B255369E12}"/>
              </a:ext>
            </a:extLst>
          </p:cNvPr>
          <p:cNvSpPr txBox="1"/>
          <p:nvPr/>
        </p:nvSpPr>
        <p:spPr>
          <a:xfrm rot="16200000">
            <a:off x="6704977" y="907066"/>
            <a:ext cx="203226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Bigger Picture</a:t>
            </a:r>
          </a:p>
        </p:txBody>
      </p:sp>
      <p:sp>
        <p:nvSpPr>
          <p:cNvPr id="292" name="Triangle 45">
            <a:extLst>
              <a:ext uri="{FF2B5EF4-FFF2-40B4-BE49-F238E27FC236}">
                <a16:creationId xmlns:a16="http://schemas.microsoft.com/office/drawing/2014/main" id="{64895171-5A9B-0CE4-F050-0518BFDE6763}"/>
              </a:ext>
            </a:extLst>
          </p:cNvPr>
          <p:cNvSpPr/>
          <p:nvPr/>
        </p:nvSpPr>
        <p:spPr>
          <a:xfrm rot="5400000">
            <a:off x="3127911" y="85843"/>
            <a:ext cx="938427" cy="1386483"/>
          </a:xfrm>
          <a:prstGeom prst="triangle">
            <a:avLst>
              <a:gd name="adj" fmla="val 4536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6CA91CF-63EF-A66E-A77D-985FB92BA61D}"/>
              </a:ext>
            </a:extLst>
          </p:cNvPr>
          <p:cNvSpPr txBox="1"/>
          <p:nvPr/>
        </p:nvSpPr>
        <p:spPr>
          <a:xfrm>
            <a:off x="4294231" y="99748"/>
            <a:ext cx="3145676" cy="163121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Elements Primary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Literacy</a:t>
            </a:r>
          </a:p>
          <a:p>
            <a:pPr algn="ctr"/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Learning Journey</a:t>
            </a:r>
          </a:p>
          <a:p>
            <a:pPr algn="ctr"/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7" name="Picture 4" descr="Image preview">
            <a:extLst>
              <a:ext uri="{FF2B5EF4-FFF2-40B4-BE49-F238E27FC236}">
                <a16:creationId xmlns:a16="http://schemas.microsoft.com/office/drawing/2014/main" id="{250283D1-8F75-E24E-642A-7C06DF4DB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"/>
          <a:stretch/>
        </p:blipFill>
        <p:spPr bwMode="auto">
          <a:xfrm>
            <a:off x="5030154" y="840544"/>
            <a:ext cx="1720988" cy="86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778D8-5D20-27DF-FCA5-2714267AEBF2}"/>
              </a:ext>
            </a:extLst>
          </p:cNvPr>
          <p:cNvCxnSpPr>
            <a:cxnSpLocks/>
          </p:cNvCxnSpPr>
          <p:nvPr/>
        </p:nvCxnSpPr>
        <p:spPr>
          <a:xfrm flipV="1">
            <a:off x="2917431" y="15537445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AEE50B-C867-571E-C6C0-5EBD00FB89F6}"/>
              </a:ext>
            </a:extLst>
          </p:cNvPr>
          <p:cNvSpPr txBox="1"/>
          <p:nvPr/>
        </p:nvSpPr>
        <p:spPr>
          <a:xfrm rot="16200000">
            <a:off x="6251" y="13742737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83D5CC80-C407-458D-8875-1974114A77DF}"/>
              </a:ext>
            </a:extLst>
          </p:cNvPr>
          <p:cNvCxnSpPr>
            <a:cxnSpLocks/>
          </p:cNvCxnSpPr>
          <p:nvPr/>
        </p:nvCxnSpPr>
        <p:spPr>
          <a:xfrm flipV="1">
            <a:off x="2913382" y="1338455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DD60C25-41DB-8587-1F96-912BA72855CF}"/>
              </a:ext>
            </a:extLst>
          </p:cNvPr>
          <p:cNvCxnSpPr>
            <a:cxnSpLocks/>
          </p:cNvCxnSpPr>
          <p:nvPr/>
        </p:nvCxnSpPr>
        <p:spPr>
          <a:xfrm flipV="1">
            <a:off x="5150088" y="1338455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61F639B-5DF9-AFAD-90D3-E4577194033D}"/>
              </a:ext>
            </a:extLst>
          </p:cNvPr>
          <p:cNvSpPr txBox="1"/>
          <p:nvPr/>
        </p:nvSpPr>
        <p:spPr>
          <a:xfrm>
            <a:off x="3462806" y="13434547"/>
            <a:ext cx="21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3138BF60-E430-78DA-600B-22E9BBA796BA}"/>
              </a:ext>
            </a:extLst>
          </p:cNvPr>
          <p:cNvSpPr txBox="1"/>
          <p:nvPr/>
        </p:nvSpPr>
        <p:spPr>
          <a:xfrm>
            <a:off x="6084693" y="13430449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</a:rPr>
              <a:t>S &amp; L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84BA7BF0-80D1-96AD-8B98-19BC5341F17C}"/>
              </a:ext>
            </a:extLst>
          </p:cNvPr>
          <p:cNvSpPr txBox="1"/>
          <p:nvPr/>
        </p:nvSpPr>
        <p:spPr>
          <a:xfrm>
            <a:off x="5719126" y="11226754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F0501"/>
                </a:solidFill>
              </a:rPr>
              <a:t>Reading</a:t>
            </a: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4095585D-CE63-9536-11B4-8BCF7C7C4690}"/>
              </a:ext>
            </a:extLst>
          </p:cNvPr>
          <p:cNvCxnSpPr>
            <a:cxnSpLocks/>
          </p:cNvCxnSpPr>
          <p:nvPr/>
        </p:nvCxnSpPr>
        <p:spPr>
          <a:xfrm flipV="1">
            <a:off x="4333565" y="11156016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D7ACA41-22C4-CE64-221A-962DA6AB26AB}"/>
              </a:ext>
            </a:extLst>
          </p:cNvPr>
          <p:cNvCxnSpPr>
            <a:cxnSpLocks/>
          </p:cNvCxnSpPr>
          <p:nvPr/>
        </p:nvCxnSpPr>
        <p:spPr>
          <a:xfrm flipV="1">
            <a:off x="2405094" y="8998409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94AEDA2-7C91-6D84-58CF-E2D2BB451C2A}"/>
              </a:ext>
            </a:extLst>
          </p:cNvPr>
          <p:cNvSpPr txBox="1"/>
          <p:nvPr/>
        </p:nvSpPr>
        <p:spPr>
          <a:xfrm>
            <a:off x="5841092" y="9119486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</a:rPr>
              <a:t>S &amp; L</a:t>
            </a: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D4DF593C-E602-014B-83AE-76F6943213B7}"/>
              </a:ext>
            </a:extLst>
          </p:cNvPr>
          <p:cNvCxnSpPr>
            <a:cxnSpLocks/>
          </p:cNvCxnSpPr>
          <p:nvPr/>
        </p:nvCxnSpPr>
        <p:spPr>
          <a:xfrm flipV="1">
            <a:off x="4809107" y="8991159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82EE28E1-4EC0-C21F-1EA0-3AAD3298088B}"/>
              </a:ext>
            </a:extLst>
          </p:cNvPr>
          <p:cNvSpPr txBox="1"/>
          <p:nvPr/>
        </p:nvSpPr>
        <p:spPr>
          <a:xfrm>
            <a:off x="2264053" y="11260535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ED5819E4-2D9B-37C8-6422-1435B6E1A795}"/>
              </a:ext>
            </a:extLst>
          </p:cNvPr>
          <p:cNvSpPr txBox="1"/>
          <p:nvPr/>
        </p:nvSpPr>
        <p:spPr>
          <a:xfrm>
            <a:off x="2894259" y="9062369"/>
            <a:ext cx="215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0F5DDB50-FD38-914A-F579-05D04AEFE5E4}"/>
              </a:ext>
            </a:extLst>
          </p:cNvPr>
          <p:cNvCxnSpPr>
            <a:cxnSpLocks/>
          </p:cNvCxnSpPr>
          <p:nvPr/>
        </p:nvCxnSpPr>
        <p:spPr>
          <a:xfrm>
            <a:off x="4540267" y="8769481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EA647A04-D53C-3799-1A3E-CC831EE15E87}"/>
              </a:ext>
            </a:extLst>
          </p:cNvPr>
          <p:cNvCxnSpPr>
            <a:cxnSpLocks/>
          </p:cNvCxnSpPr>
          <p:nvPr/>
        </p:nvCxnSpPr>
        <p:spPr>
          <a:xfrm flipV="1">
            <a:off x="3997364" y="6825942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54530967-F5DE-E5F6-EAC1-15080674E355}"/>
              </a:ext>
            </a:extLst>
          </p:cNvPr>
          <p:cNvCxnSpPr>
            <a:cxnSpLocks/>
          </p:cNvCxnSpPr>
          <p:nvPr/>
        </p:nvCxnSpPr>
        <p:spPr>
          <a:xfrm flipV="1">
            <a:off x="4948980" y="4673329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A605D319-3CDC-E842-BBBF-63214F6958B4}"/>
              </a:ext>
            </a:extLst>
          </p:cNvPr>
          <p:cNvSpPr txBox="1"/>
          <p:nvPr/>
        </p:nvSpPr>
        <p:spPr>
          <a:xfrm>
            <a:off x="6046683" y="4850845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</a:rPr>
              <a:t>S &amp; L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099BCF2B-2E9D-CE3B-2135-4F5CC2A9C4D4}"/>
              </a:ext>
            </a:extLst>
          </p:cNvPr>
          <p:cNvSpPr txBox="1"/>
          <p:nvPr/>
        </p:nvSpPr>
        <p:spPr>
          <a:xfrm>
            <a:off x="2840989" y="4741446"/>
            <a:ext cx="158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8B120BE2-D18B-7772-9495-22E4B66CDE05}"/>
              </a:ext>
            </a:extLst>
          </p:cNvPr>
          <p:cNvCxnSpPr>
            <a:cxnSpLocks/>
          </p:cNvCxnSpPr>
          <p:nvPr/>
        </p:nvCxnSpPr>
        <p:spPr>
          <a:xfrm flipV="1">
            <a:off x="2623511" y="5494913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678EC6EA-3212-7294-0CA4-BC2BC86C7675}"/>
              </a:ext>
            </a:extLst>
          </p:cNvPr>
          <p:cNvCxnSpPr>
            <a:cxnSpLocks/>
          </p:cNvCxnSpPr>
          <p:nvPr/>
        </p:nvCxnSpPr>
        <p:spPr>
          <a:xfrm flipV="1">
            <a:off x="2206369" y="4682261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9" name="TextBox 328">
            <a:extLst>
              <a:ext uri="{FF2B5EF4-FFF2-40B4-BE49-F238E27FC236}">
                <a16:creationId xmlns:a16="http://schemas.microsoft.com/office/drawing/2014/main" id="{69CB4082-C0D0-E654-3EB4-8574DE5404FF}"/>
              </a:ext>
            </a:extLst>
          </p:cNvPr>
          <p:cNvSpPr txBox="1"/>
          <p:nvPr/>
        </p:nvSpPr>
        <p:spPr>
          <a:xfrm>
            <a:off x="1855154" y="6895715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426B8089-716B-A299-8772-DCDCDE361375}"/>
              </a:ext>
            </a:extLst>
          </p:cNvPr>
          <p:cNvSpPr txBox="1"/>
          <p:nvPr/>
        </p:nvSpPr>
        <p:spPr>
          <a:xfrm>
            <a:off x="5498485" y="6892486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F0501"/>
                </a:solidFill>
              </a:rPr>
              <a:t>Reading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353A7CF5-CF0A-F764-B660-27E1586A1E3B}"/>
              </a:ext>
            </a:extLst>
          </p:cNvPr>
          <p:cNvSpPr txBox="1"/>
          <p:nvPr/>
        </p:nvSpPr>
        <p:spPr>
          <a:xfrm>
            <a:off x="7107138" y="2681840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F0501"/>
                </a:solidFill>
              </a:rPr>
              <a:t>Reading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00F5874A-4A39-69E1-9907-8728A0464024}"/>
              </a:ext>
            </a:extLst>
          </p:cNvPr>
          <p:cNvCxnSpPr>
            <a:cxnSpLocks/>
          </p:cNvCxnSpPr>
          <p:nvPr/>
        </p:nvCxnSpPr>
        <p:spPr>
          <a:xfrm flipV="1">
            <a:off x="6115049" y="2634108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4B820E6C-FD6B-68DD-D205-E62E11C1E302}"/>
              </a:ext>
            </a:extLst>
          </p:cNvPr>
          <p:cNvCxnSpPr>
            <a:cxnSpLocks/>
          </p:cNvCxnSpPr>
          <p:nvPr/>
        </p:nvCxnSpPr>
        <p:spPr>
          <a:xfrm flipV="1">
            <a:off x="2645256" y="2641348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0A54312-13EE-0D85-CB04-F9B7AD6C7A74}"/>
              </a:ext>
            </a:extLst>
          </p:cNvPr>
          <p:cNvSpPr/>
          <p:nvPr/>
        </p:nvSpPr>
        <p:spPr>
          <a:xfrm>
            <a:off x="2167755" y="474003"/>
            <a:ext cx="1017457" cy="617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9410186F-2076-940E-D6CF-196160012BD2}"/>
              </a:ext>
            </a:extLst>
          </p:cNvPr>
          <p:cNvSpPr txBox="1"/>
          <p:nvPr/>
        </p:nvSpPr>
        <p:spPr>
          <a:xfrm>
            <a:off x="3510774" y="2734296"/>
            <a:ext cx="244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7640644-EBD5-5248-CF4E-877798FECED3}"/>
              </a:ext>
            </a:extLst>
          </p:cNvPr>
          <p:cNvSpPr txBox="1"/>
          <p:nvPr/>
        </p:nvSpPr>
        <p:spPr>
          <a:xfrm rot="15686501">
            <a:off x="690855" y="1829991"/>
            <a:ext cx="155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/>
                </a:solidFill>
              </a:rPr>
              <a:t>Grammar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EE004228-5F88-5FCD-28D9-4448849B0517}"/>
              </a:ext>
            </a:extLst>
          </p:cNvPr>
          <p:cNvSpPr txBox="1"/>
          <p:nvPr/>
        </p:nvSpPr>
        <p:spPr>
          <a:xfrm>
            <a:off x="2083762" y="527321"/>
            <a:ext cx="300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6600"/>
                </a:solidFill>
              </a:rPr>
              <a:t>S &amp; L</a:t>
            </a:r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37013DB-2EE4-D3A2-1638-B02DB3747228}"/>
              </a:ext>
            </a:extLst>
          </p:cNvPr>
          <p:cNvCxnSpPr>
            <a:cxnSpLocks/>
          </p:cNvCxnSpPr>
          <p:nvPr/>
        </p:nvCxnSpPr>
        <p:spPr>
          <a:xfrm flipV="1">
            <a:off x="2797656" y="2793748"/>
            <a:ext cx="0" cy="581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ABE570B9-A641-F799-A513-48779B147B3D}"/>
              </a:ext>
            </a:extLst>
          </p:cNvPr>
          <p:cNvCxnSpPr>
            <a:cxnSpLocks/>
          </p:cNvCxnSpPr>
          <p:nvPr/>
        </p:nvCxnSpPr>
        <p:spPr>
          <a:xfrm flipH="1" flipV="1">
            <a:off x="1249970" y="1366703"/>
            <a:ext cx="680409" cy="62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17E61576-FC58-44F5-8647-21ED876303ED}"/>
              </a:ext>
            </a:extLst>
          </p:cNvPr>
          <p:cNvSpPr txBox="1"/>
          <p:nvPr/>
        </p:nvSpPr>
        <p:spPr>
          <a:xfrm>
            <a:off x="7908569" y="13121600"/>
            <a:ext cx="9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BB1- Year 4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390484D-33E6-4FB6-8B6C-C7DE74EDE98A}"/>
              </a:ext>
            </a:extLst>
          </p:cNvPr>
          <p:cNvSpPr txBox="1"/>
          <p:nvPr/>
        </p:nvSpPr>
        <p:spPr>
          <a:xfrm>
            <a:off x="7372033" y="8812966"/>
            <a:ext cx="9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BB2- Year 5</a:t>
            </a: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86E2A2D9-A623-4573-9EC5-B7E676334591}"/>
              </a:ext>
            </a:extLst>
          </p:cNvPr>
          <p:cNvSpPr/>
          <p:nvPr/>
        </p:nvSpPr>
        <p:spPr>
          <a:xfrm>
            <a:off x="7815951" y="448820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2AD3F55-2109-4993-A4E9-569C0E3EAD0D}"/>
              </a:ext>
            </a:extLst>
          </p:cNvPr>
          <p:cNvSpPr txBox="1"/>
          <p:nvPr/>
        </p:nvSpPr>
        <p:spPr>
          <a:xfrm>
            <a:off x="7703360" y="4558404"/>
            <a:ext cx="98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BB2- Year 6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20902</TotalTime>
  <Words>600</Words>
  <Application>Microsoft Office PowerPoint</Application>
  <PresentationFormat>Custom</PresentationFormat>
  <Paragraphs>128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Jasmine Bhatti - Elements</cp:lastModifiedBy>
  <cp:revision>299</cp:revision>
  <cp:lastPrinted>2018-09-02T17:44:52Z</cp:lastPrinted>
  <dcterms:created xsi:type="dcterms:W3CDTF">2018-02-08T08:28:53Z</dcterms:created>
  <dcterms:modified xsi:type="dcterms:W3CDTF">2024-03-13T13:36:43Z</dcterms:modified>
</cp:coreProperties>
</file>