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A68"/>
    <a:srgbClr val="FE5E00"/>
    <a:srgbClr val="FF6600"/>
    <a:srgbClr val="AF0501"/>
    <a:srgbClr val="F8B308"/>
    <a:srgbClr val="CC0000"/>
    <a:srgbClr val="FFCC00"/>
    <a:srgbClr val="4C216D"/>
    <a:srgbClr val="FF9900"/>
    <a:srgbClr val="14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833" autoAdjust="0"/>
  </p:normalViewPr>
  <p:slideViewPr>
    <p:cSldViewPr snapToGrid="0">
      <p:cViewPr varScale="1">
        <p:scale>
          <a:sx n="33" d="100"/>
          <a:sy n="33" d="100"/>
        </p:scale>
        <p:origin x="283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Bhatti - Elements" userId="4fe3eab0-4b19-4319-994a-c3444119a00a" providerId="ADAL" clId="{06039C13-FA8B-40FC-BF2C-DB722F234EFA}"/>
    <pc:docChg chg="custSel modSld">
      <pc:chgData name="Jasmine Bhatti - Elements" userId="4fe3eab0-4b19-4319-994a-c3444119a00a" providerId="ADAL" clId="{06039C13-FA8B-40FC-BF2C-DB722F234EFA}" dt="2024-03-13T13:21:45.933" v="65" actId="20577"/>
      <pc:docMkLst>
        <pc:docMk/>
      </pc:docMkLst>
      <pc:sldChg chg="delSp modSp mod">
        <pc:chgData name="Jasmine Bhatti - Elements" userId="4fe3eab0-4b19-4319-994a-c3444119a00a" providerId="ADAL" clId="{06039C13-FA8B-40FC-BF2C-DB722F234EFA}" dt="2024-03-13T13:21:45.933" v="65" actId="20577"/>
        <pc:sldMkLst>
          <pc:docMk/>
          <pc:sldMk cId="1074321042" sldId="256"/>
        </pc:sldMkLst>
        <pc:spChg chg="mod">
          <ac:chgData name="Jasmine Bhatti - Elements" userId="4fe3eab0-4b19-4319-994a-c3444119a00a" providerId="ADAL" clId="{06039C13-FA8B-40FC-BF2C-DB722F234EFA}" dt="2024-03-13T13:21:35.390" v="64" actId="20577"/>
          <ac:spMkLst>
            <pc:docMk/>
            <pc:sldMk cId="1074321042" sldId="256"/>
            <ac:spMk id="2" creationId="{A0ADE77F-4056-4BA4-A342-A481342A6173}"/>
          </ac:spMkLst>
        </pc:spChg>
        <pc:spChg chg="del">
          <ac:chgData name="Jasmine Bhatti - Elements" userId="4fe3eab0-4b19-4319-994a-c3444119a00a" providerId="ADAL" clId="{06039C13-FA8B-40FC-BF2C-DB722F234EFA}" dt="2024-03-13T13:18:39.916" v="1" actId="478"/>
          <ac:spMkLst>
            <pc:docMk/>
            <pc:sldMk cId="1074321042" sldId="256"/>
            <ac:spMk id="15" creationId="{D2F97453-494C-5746-8E17-4A67EE1BF309}"/>
          </ac:spMkLst>
        </pc:spChg>
        <pc:spChg chg="del">
          <ac:chgData name="Jasmine Bhatti - Elements" userId="4fe3eab0-4b19-4319-994a-c3444119a00a" providerId="ADAL" clId="{06039C13-FA8B-40FC-BF2C-DB722F234EFA}" dt="2024-03-13T13:20:23.230" v="24" actId="478"/>
          <ac:spMkLst>
            <pc:docMk/>
            <pc:sldMk cId="1074321042" sldId="256"/>
            <ac:spMk id="53" creationId="{2BE9DFE9-D2AE-C14C-AB63-41C6DF192559}"/>
          </ac:spMkLst>
        </pc:spChg>
        <pc:spChg chg="del mod">
          <ac:chgData name="Jasmine Bhatti - Elements" userId="4fe3eab0-4b19-4319-994a-c3444119a00a" providerId="ADAL" clId="{06039C13-FA8B-40FC-BF2C-DB722F234EFA}" dt="2024-03-13T13:20:25.677" v="25" actId="478"/>
          <ac:spMkLst>
            <pc:docMk/>
            <pc:sldMk cId="1074321042" sldId="256"/>
            <ac:spMk id="54" creationId="{B87A07DE-C984-5043-ABB4-D3D967D43357}"/>
          </ac:spMkLst>
        </pc:spChg>
        <pc:spChg chg="mod">
          <ac:chgData name="Jasmine Bhatti - Elements" userId="4fe3eab0-4b19-4319-994a-c3444119a00a" providerId="ADAL" clId="{06039C13-FA8B-40FC-BF2C-DB722F234EFA}" dt="2024-03-13T13:20:07.102" v="22" actId="20577"/>
          <ac:spMkLst>
            <pc:docMk/>
            <pc:sldMk cId="1074321042" sldId="256"/>
            <ac:spMk id="55" creationId="{E2392CED-199C-044B-8C83-9528D182044C}"/>
          </ac:spMkLst>
        </pc:spChg>
        <pc:spChg chg="del mod">
          <ac:chgData name="Jasmine Bhatti - Elements" userId="4fe3eab0-4b19-4319-994a-c3444119a00a" providerId="ADAL" clId="{06039C13-FA8B-40FC-BF2C-DB722F234EFA}" dt="2024-03-13T13:19:59.003" v="8"/>
          <ac:spMkLst>
            <pc:docMk/>
            <pc:sldMk cId="1074321042" sldId="256"/>
            <ac:spMk id="56" creationId="{0EC6A36B-BE5D-9742-9412-BEDB5350E9B4}"/>
          </ac:spMkLst>
        </pc:spChg>
        <pc:spChg chg="del">
          <ac:chgData name="Jasmine Bhatti - Elements" userId="4fe3eab0-4b19-4319-994a-c3444119a00a" providerId="ADAL" clId="{06039C13-FA8B-40FC-BF2C-DB722F234EFA}" dt="2024-03-13T13:21:29.010" v="59" actId="478"/>
          <ac:spMkLst>
            <pc:docMk/>
            <pc:sldMk cId="1074321042" sldId="256"/>
            <ac:spMk id="57" creationId="{F42C74E4-6C67-AB42-B00E-14010A9DAB4A}"/>
          </ac:spMkLst>
        </pc:spChg>
        <pc:spChg chg="mod">
          <ac:chgData name="Jasmine Bhatti - Elements" userId="4fe3eab0-4b19-4319-994a-c3444119a00a" providerId="ADAL" clId="{06039C13-FA8B-40FC-BF2C-DB722F234EFA}" dt="2024-03-13T13:21:20.490" v="58" actId="20577"/>
          <ac:spMkLst>
            <pc:docMk/>
            <pc:sldMk cId="1074321042" sldId="256"/>
            <ac:spMk id="58" creationId="{A8E84878-B999-3E45-A62E-A5D9A1ABF6E1}"/>
          </ac:spMkLst>
        </pc:spChg>
        <pc:spChg chg="del">
          <ac:chgData name="Jasmine Bhatti - Elements" userId="4fe3eab0-4b19-4319-994a-c3444119a00a" providerId="ADAL" clId="{06039C13-FA8B-40FC-BF2C-DB722F234EFA}" dt="2024-03-13T13:18:42.778" v="2" actId="478"/>
          <ac:spMkLst>
            <pc:docMk/>
            <pc:sldMk cId="1074321042" sldId="256"/>
            <ac:spMk id="114" creationId="{361D24CC-941E-4C47-B0EC-E144352A4A74}"/>
          </ac:spMkLst>
        </pc:spChg>
        <pc:spChg chg="del">
          <ac:chgData name="Jasmine Bhatti - Elements" userId="4fe3eab0-4b19-4319-994a-c3444119a00a" providerId="ADAL" clId="{06039C13-FA8B-40FC-BF2C-DB722F234EFA}" dt="2024-03-13T13:18:38.701" v="0" actId="478"/>
          <ac:spMkLst>
            <pc:docMk/>
            <pc:sldMk cId="1074321042" sldId="256"/>
            <ac:spMk id="133" creationId="{8EE221F3-E29A-7E44-BA3E-4DDEF353168D}"/>
          </ac:spMkLst>
        </pc:spChg>
        <pc:spChg chg="del">
          <ac:chgData name="Jasmine Bhatti - Elements" userId="4fe3eab0-4b19-4319-994a-c3444119a00a" providerId="ADAL" clId="{06039C13-FA8B-40FC-BF2C-DB722F234EFA}" dt="2024-03-13T13:18:50.737" v="3" actId="478"/>
          <ac:spMkLst>
            <pc:docMk/>
            <pc:sldMk cId="1074321042" sldId="256"/>
            <ac:spMk id="230" creationId="{67D857C8-6DBF-1441-BED6-4FF1EB531C36}"/>
          </ac:spMkLst>
        </pc:spChg>
        <pc:spChg chg="mod">
          <ac:chgData name="Jasmine Bhatti - Elements" userId="4fe3eab0-4b19-4319-994a-c3444119a00a" providerId="ADAL" clId="{06039C13-FA8B-40FC-BF2C-DB722F234EFA}" dt="2024-03-13T13:21:45.933" v="65" actId="20577"/>
          <ac:spMkLst>
            <pc:docMk/>
            <pc:sldMk cId="1074321042" sldId="256"/>
            <ac:spMk id="253" creationId="{59B4214B-7D80-CF6A-C782-10F69ABA50DE}"/>
          </ac:spMkLst>
        </pc:spChg>
        <pc:picChg chg="mod">
          <ac:chgData name="Jasmine Bhatti - Elements" userId="4fe3eab0-4b19-4319-994a-c3444119a00a" providerId="ADAL" clId="{06039C13-FA8B-40FC-BF2C-DB722F234EFA}" dt="2024-03-13T13:21:09.087" v="50" actId="1076"/>
          <ac:picMkLst>
            <pc:docMk/>
            <pc:sldMk cId="1074321042" sldId="256"/>
            <ac:picMk id="20" creationId="{965E294C-3CC3-42DA-838A-6653714A482B}"/>
          </ac:picMkLst>
        </pc:picChg>
        <pc:picChg chg="mod">
          <ac:chgData name="Jasmine Bhatti - Elements" userId="4fe3eab0-4b19-4319-994a-c3444119a00a" providerId="ADAL" clId="{06039C13-FA8B-40FC-BF2C-DB722F234EFA}" dt="2024-03-13T13:21:12.071" v="51" actId="1076"/>
          <ac:picMkLst>
            <pc:docMk/>
            <pc:sldMk cId="1074321042" sldId="256"/>
            <ac:picMk id="86" creationId="{E2C681CE-4F5E-FE42-BDC2-CE2B81D6D5D1}"/>
          </ac:picMkLst>
        </pc:picChg>
        <pc:cxnChg chg="del">
          <ac:chgData name="Jasmine Bhatti - Elements" userId="4fe3eab0-4b19-4319-994a-c3444119a00a" providerId="ADAL" clId="{06039C13-FA8B-40FC-BF2C-DB722F234EFA}" dt="2024-03-13T13:21:06.759" v="49" actId="478"/>
          <ac:cxnSpMkLst>
            <pc:docMk/>
            <pc:sldMk cId="1074321042" sldId="256"/>
            <ac:cxnSpMk id="80" creationId="{F347F049-5853-0C49-B90B-3270038CAC6A}"/>
          </ac:cxnSpMkLst>
        </pc:cxnChg>
        <pc:cxnChg chg="del">
          <ac:chgData name="Jasmine Bhatti - Elements" userId="4fe3eab0-4b19-4319-994a-c3444119a00a" providerId="ADAL" clId="{06039C13-FA8B-40FC-BF2C-DB722F234EFA}" dt="2024-03-13T13:21:05.366" v="48" actId="478"/>
          <ac:cxnSpMkLst>
            <pc:docMk/>
            <pc:sldMk cId="1074321042" sldId="256"/>
            <ac:cxnSpMk id="95" creationId="{432DE9D9-B0B5-F742-8942-7B37AAB3C019}"/>
          </ac:cxnSpMkLst>
        </pc:cxnChg>
        <pc:cxnChg chg="del">
          <ac:chgData name="Jasmine Bhatti - Elements" userId="4fe3eab0-4b19-4319-994a-c3444119a00a" providerId="ADAL" clId="{06039C13-FA8B-40FC-BF2C-DB722F234EFA}" dt="2024-03-13T13:21:03.696" v="47" actId="478"/>
          <ac:cxnSpMkLst>
            <pc:docMk/>
            <pc:sldMk cId="1074321042" sldId="256"/>
            <ac:cxnSpMk id="101" creationId="{ED5654B3-6730-9743-8B5B-BB63078882F5}"/>
          </ac:cxnSpMkLst>
        </pc:cxnChg>
        <pc:cxnChg chg="del">
          <ac:chgData name="Jasmine Bhatti - Elements" userId="4fe3eab0-4b19-4319-994a-c3444119a00a" providerId="ADAL" clId="{06039C13-FA8B-40FC-BF2C-DB722F234EFA}" dt="2024-03-13T13:21:02.431" v="46" actId="478"/>
          <ac:cxnSpMkLst>
            <pc:docMk/>
            <pc:sldMk cId="1074321042" sldId="256"/>
            <ac:cxnSpMk id="104" creationId="{A43FCBD3-15AC-074B-89C1-9811AED33C3A}"/>
          </ac:cxnSpMkLst>
        </pc:cxnChg>
        <pc:cxnChg chg="del">
          <ac:chgData name="Jasmine Bhatti - Elements" userId="4fe3eab0-4b19-4319-994a-c3444119a00a" providerId="ADAL" clId="{06039C13-FA8B-40FC-BF2C-DB722F234EFA}" dt="2024-03-13T13:21:01.164" v="45" actId="478"/>
          <ac:cxnSpMkLst>
            <pc:docMk/>
            <pc:sldMk cId="1074321042" sldId="256"/>
            <ac:cxnSpMk id="116" creationId="{00E6D38E-3F60-8646-B0C0-1F4A34240498}"/>
          </ac:cxnSpMkLst>
        </pc:cxnChg>
        <pc:cxnChg chg="del">
          <ac:chgData name="Jasmine Bhatti - Elements" userId="4fe3eab0-4b19-4319-994a-c3444119a00a" providerId="ADAL" clId="{06039C13-FA8B-40FC-BF2C-DB722F234EFA}" dt="2024-03-13T13:20:59.706" v="44" actId="478"/>
          <ac:cxnSpMkLst>
            <pc:docMk/>
            <pc:sldMk cId="1074321042" sldId="256"/>
            <ac:cxnSpMk id="117" creationId="{DDCFADFF-18E9-314C-BA93-B0E2EAA0B395}"/>
          </ac:cxnSpMkLst>
        </pc:cxnChg>
        <pc:cxnChg chg="del">
          <ac:chgData name="Jasmine Bhatti - Elements" userId="4fe3eab0-4b19-4319-994a-c3444119a00a" providerId="ADAL" clId="{06039C13-FA8B-40FC-BF2C-DB722F234EFA}" dt="2024-03-13T13:20:58.151" v="43" actId="478"/>
          <ac:cxnSpMkLst>
            <pc:docMk/>
            <pc:sldMk cId="1074321042" sldId="256"/>
            <ac:cxnSpMk id="119" creationId="{79CABD94-8106-F04E-93C4-2DBA3B817C6C}"/>
          </ac:cxnSpMkLst>
        </pc:cxnChg>
        <pc:cxnChg chg="del">
          <ac:chgData name="Jasmine Bhatti - Elements" userId="4fe3eab0-4b19-4319-994a-c3444119a00a" providerId="ADAL" clId="{06039C13-FA8B-40FC-BF2C-DB722F234EFA}" dt="2024-03-13T13:20:56.705" v="42" actId="478"/>
          <ac:cxnSpMkLst>
            <pc:docMk/>
            <pc:sldMk cId="1074321042" sldId="256"/>
            <ac:cxnSpMk id="196" creationId="{206BE152-910A-2843-A2AB-7EEE1AB8E0D0}"/>
          </ac:cxnSpMkLst>
        </pc:cxnChg>
        <pc:cxnChg chg="del">
          <ac:chgData name="Jasmine Bhatti - Elements" userId="4fe3eab0-4b19-4319-994a-c3444119a00a" providerId="ADAL" clId="{06039C13-FA8B-40FC-BF2C-DB722F234EFA}" dt="2024-03-13T13:20:55.198" v="41" actId="478"/>
          <ac:cxnSpMkLst>
            <pc:docMk/>
            <pc:sldMk cId="1074321042" sldId="256"/>
            <ac:cxnSpMk id="391" creationId="{39981D08-B8AF-4086-AE03-C44C8CE55DC7}"/>
          </ac:cxnSpMkLst>
        </pc:cxnChg>
        <pc:cxnChg chg="del">
          <ac:chgData name="Jasmine Bhatti - Elements" userId="4fe3eab0-4b19-4319-994a-c3444119a00a" providerId="ADAL" clId="{06039C13-FA8B-40FC-BF2C-DB722F234EFA}" dt="2024-03-13T13:20:53.947" v="40" actId="478"/>
          <ac:cxnSpMkLst>
            <pc:docMk/>
            <pc:sldMk cId="1074321042" sldId="256"/>
            <ac:cxnSpMk id="399" creationId="{E84EC7A0-1EC3-489B-B564-99132653BA00}"/>
          </ac:cxnSpMkLst>
        </pc:cxnChg>
        <pc:cxnChg chg="del">
          <ac:chgData name="Jasmine Bhatti - Elements" userId="4fe3eab0-4b19-4319-994a-c3444119a00a" providerId="ADAL" clId="{06039C13-FA8B-40FC-BF2C-DB722F234EFA}" dt="2024-03-13T13:20:51.971" v="39" actId="478"/>
          <ac:cxnSpMkLst>
            <pc:docMk/>
            <pc:sldMk cId="1074321042" sldId="256"/>
            <ac:cxnSpMk id="402" creationId="{4C8A4E39-A5D3-4E3C-B675-233EEF1AD624}"/>
          </ac:cxnSpMkLst>
        </pc:cxnChg>
        <pc:cxnChg chg="del">
          <ac:chgData name="Jasmine Bhatti - Elements" userId="4fe3eab0-4b19-4319-994a-c3444119a00a" providerId="ADAL" clId="{06039C13-FA8B-40FC-BF2C-DB722F234EFA}" dt="2024-03-13T13:20:50.889" v="38" actId="478"/>
          <ac:cxnSpMkLst>
            <pc:docMk/>
            <pc:sldMk cId="1074321042" sldId="256"/>
            <ac:cxnSpMk id="404" creationId="{55D8D665-85EA-4BF1-B6C2-A52C3A9260DC}"/>
          </ac:cxnSpMkLst>
        </pc:cxnChg>
        <pc:cxnChg chg="del">
          <ac:chgData name="Jasmine Bhatti - Elements" userId="4fe3eab0-4b19-4319-994a-c3444119a00a" providerId="ADAL" clId="{06039C13-FA8B-40FC-BF2C-DB722F234EFA}" dt="2024-03-13T13:20:49.481" v="37" actId="478"/>
          <ac:cxnSpMkLst>
            <pc:docMk/>
            <pc:sldMk cId="1074321042" sldId="256"/>
            <ac:cxnSpMk id="413" creationId="{87060DFD-A38E-40F8-BEFA-BC2D5DA4D4D8}"/>
          </ac:cxnSpMkLst>
        </pc:cxnChg>
        <pc:cxnChg chg="del">
          <ac:chgData name="Jasmine Bhatti - Elements" userId="4fe3eab0-4b19-4319-994a-c3444119a00a" providerId="ADAL" clId="{06039C13-FA8B-40FC-BF2C-DB722F234EFA}" dt="2024-03-13T13:20:48.173" v="36" actId="478"/>
          <ac:cxnSpMkLst>
            <pc:docMk/>
            <pc:sldMk cId="1074321042" sldId="256"/>
            <ac:cxnSpMk id="414" creationId="{970C0AA5-ED89-4EB0-B167-A719E81A435C}"/>
          </ac:cxnSpMkLst>
        </pc:cxnChg>
        <pc:cxnChg chg="del">
          <ac:chgData name="Jasmine Bhatti - Elements" userId="4fe3eab0-4b19-4319-994a-c3444119a00a" providerId="ADAL" clId="{06039C13-FA8B-40FC-BF2C-DB722F234EFA}" dt="2024-03-13T13:20:46.946" v="35" actId="478"/>
          <ac:cxnSpMkLst>
            <pc:docMk/>
            <pc:sldMk cId="1074321042" sldId="256"/>
            <ac:cxnSpMk id="415" creationId="{4EE1B1BE-FD5F-4B20-B018-7A50F36F26B4}"/>
          </ac:cxnSpMkLst>
        </pc:cxnChg>
        <pc:cxnChg chg="del">
          <ac:chgData name="Jasmine Bhatti - Elements" userId="4fe3eab0-4b19-4319-994a-c3444119a00a" providerId="ADAL" clId="{06039C13-FA8B-40FC-BF2C-DB722F234EFA}" dt="2024-03-13T13:20:44.568" v="34" actId="478"/>
          <ac:cxnSpMkLst>
            <pc:docMk/>
            <pc:sldMk cId="1074321042" sldId="256"/>
            <ac:cxnSpMk id="416" creationId="{AF52F4AD-7FD7-46EA-8CF6-709D7AEBBF7E}"/>
          </ac:cxnSpMkLst>
        </pc:cxnChg>
        <pc:cxnChg chg="del">
          <ac:chgData name="Jasmine Bhatti - Elements" userId="4fe3eab0-4b19-4319-994a-c3444119a00a" providerId="ADAL" clId="{06039C13-FA8B-40FC-BF2C-DB722F234EFA}" dt="2024-03-13T13:20:43.365" v="33" actId="478"/>
          <ac:cxnSpMkLst>
            <pc:docMk/>
            <pc:sldMk cId="1074321042" sldId="256"/>
            <ac:cxnSpMk id="421" creationId="{9B445240-399E-4288-B61F-011BC64B8806}"/>
          </ac:cxnSpMkLst>
        </pc:cxnChg>
        <pc:cxnChg chg="del">
          <ac:chgData name="Jasmine Bhatti - Elements" userId="4fe3eab0-4b19-4319-994a-c3444119a00a" providerId="ADAL" clId="{06039C13-FA8B-40FC-BF2C-DB722F234EFA}" dt="2024-03-13T13:20:41.972" v="32" actId="478"/>
          <ac:cxnSpMkLst>
            <pc:docMk/>
            <pc:sldMk cId="1074321042" sldId="256"/>
            <ac:cxnSpMk id="422" creationId="{7FEBCA52-4E69-4E21-AABE-C6B6046DDF5B}"/>
          </ac:cxnSpMkLst>
        </pc:cxnChg>
        <pc:cxnChg chg="del">
          <ac:chgData name="Jasmine Bhatti - Elements" userId="4fe3eab0-4b19-4319-994a-c3444119a00a" providerId="ADAL" clId="{06039C13-FA8B-40FC-BF2C-DB722F234EFA}" dt="2024-03-13T13:20:40.757" v="31" actId="478"/>
          <ac:cxnSpMkLst>
            <pc:docMk/>
            <pc:sldMk cId="1074321042" sldId="256"/>
            <ac:cxnSpMk id="425" creationId="{866897A3-A6FE-40C7-8A62-80E372D7DDE7}"/>
          </ac:cxnSpMkLst>
        </pc:cxnChg>
        <pc:cxnChg chg="del">
          <ac:chgData name="Jasmine Bhatti - Elements" userId="4fe3eab0-4b19-4319-994a-c3444119a00a" providerId="ADAL" clId="{06039C13-FA8B-40FC-BF2C-DB722F234EFA}" dt="2024-03-13T13:20:38.347" v="30" actId="478"/>
          <ac:cxnSpMkLst>
            <pc:docMk/>
            <pc:sldMk cId="1074321042" sldId="256"/>
            <ac:cxnSpMk id="426" creationId="{9A7E9AE4-66B6-4167-8CB1-2370B4DFB57F}"/>
          </ac:cxnSpMkLst>
        </pc:cxnChg>
        <pc:cxnChg chg="del">
          <ac:chgData name="Jasmine Bhatti - Elements" userId="4fe3eab0-4b19-4319-994a-c3444119a00a" providerId="ADAL" clId="{06039C13-FA8B-40FC-BF2C-DB722F234EFA}" dt="2024-03-13T13:20:36.996" v="29" actId="478"/>
          <ac:cxnSpMkLst>
            <pc:docMk/>
            <pc:sldMk cId="1074321042" sldId="256"/>
            <ac:cxnSpMk id="430" creationId="{29EDCE93-95D6-429F-A352-FD43DBE83112}"/>
          </ac:cxnSpMkLst>
        </pc:cxnChg>
        <pc:cxnChg chg="del">
          <ac:chgData name="Jasmine Bhatti - Elements" userId="4fe3eab0-4b19-4319-994a-c3444119a00a" providerId="ADAL" clId="{06039C13-FA8B-40FC-BF2C-DB722F234EFA}" dt="2024-03-13T13:20:35.053" v="28" actId="478"/>
          <ac:cxnSpMkLst>
            <pc:docMk/>
            <pc:sldMk cId="1074321042" sldId="256"/>
            <ac:cxnSpMk id="431" creationId="{AC2EAC17-B61F-4569-AFE1-B6F28876FC2D}"/>
          </ac:cxnSpMkLst>
        </pc:cxnChg>
        <pc:cxnChg chg="del">
          <ac:chgData name="Jasmine Bhatti - Elements" userId="4fe3eab0-4b19-4319-994a-c3444119a00a" providerId="ADAL" clId="{06039C13-FA8B-40FC-BF2C-DB722F234EFA}" dt="2024-03-13T13:20:33.618" v="27" actId="478"/>
          <ac:cxnSpMkLst>
            <pc:docMk/>
            <pc:sldMk cId="1074321042" sldId="256"/>
            <ac:cxnSpMk id="435" creationId="{C4ECEB2E-E6FD-418B-9711-CB52089CF1F2}"/>
          </ac:cxnSpMkLst>
        </pc:cxnChg>
        <pc:cxnChg chg="del">
          <ac:chgData name="Jasmine Bhatti - Elements" userId="4fe3eab0-4b19-4319-994a-c3444119a00a" providerId="ADAL" clId="{06039C13-FA8B-40FC-BF2C-DB722F234EFA}" dt="2024-03-13T13:20:32.074" v="26" actId="478"/>
          <ac:cxnSpMkLst>
            <pc:docMk/>
            <pc:sldMk cId="1074321042" sldId="256"/>
            <ac:cxnSpMk id="437" creationId="{BEAF29EE-0050-4A4F-AF4B-0518661AE57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834728" y="-3587864"/>
            <a:ext cx="10557456" cy="211523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are areas of surplus and deficit located globally? 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8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61271" y="7054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46444" y="6814732"/>
            <a:ext cx="5827821" cy="621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36442" y="8522806"/>
            <a:ext cx="1214980" cy="13048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694841" y="87239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14771" y="12888251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33487" y="1307413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7916146" y="13168591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Foundation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718902" y="8898509"/>
            <a:ext cx="89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BB1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65272" y="456289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276162" y="153362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6425576" y="14801984"/>
            <a:ext cx="1428811" cy="482694"/>
          </a:xfrm>
          <a:prstGeom prst="rect">
            <a:avLst/>
          </a:prstGeom>
        </p:spPr>
      </p:pic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5E294C-3CC3-42DA-838A-6653714A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398" y="12907995"/>
            <a:ext cx="697996" cy="1744991"/>
          </a:xfrm>
          <a:prstGeom prst="rect">
            <a:avLst/>
          </a:prstGeom>
        </p:spPr>
      </p:pic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3337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2BEB879-9CE4-4CCE-950F-D630410E4E24}"/>
              </a:ext>
            </a:extLst>
          </p:cNvPr>
          <p:cNvSpPr txBox="1"/>
          <p:nvPr/>
        </p:nvSpPr>
        <p:spPr>
          <a:xfrm>
            <a:off x="87840" y="4863232"/>
            <a:ext cx="1091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4086CD6-49F0-A896-3AEA-8D7CE4F40091}"/>
              </a:ext>
            </a:extLst>
          </p:cNvPr>
          <p:cNvSpPr/>
          <p:nvPr/>
        </p:nvSpPr>
        <p:spPr>
          <a:xfrm>
            <a:off x="2136586" y="4673329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2ACEEBF0-5294-0E0A-3DA7-A40232025432}"/>
              </a:ext>
            </a:extLst>
          </p:cNvPr>
          <p:cNvSpPr/>
          <p:nvPr/>
        </p:nvSpPr>
        <p:spPr>
          <a:xfrm>
            <a:off x="7628394" y="4367022"/>
            <a:ext cx="1214980" cy="13048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A3A38E9A-CE2F-0C17-72FD-E4F5BD168553}"/>
              </a:ext>
            </a:extLst>
          </p:cNvPr>
          <p:cNvSpPr txBox="1"/>
          <p:nvPr/>
        </p:nvSpPr>
        <p:spPr>
          <a:xfrm>
            <a:off x="7834612" y="476213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5</a:t>
            </a:r>
          </a:p>
        </p:txBody>
      </p:sp>
      <p:sp>
        <p:nvSpPr>
          <p:cNvPr id="248" name="Block Arc 247">
            <a:extLst>
              <a:ext uri="{FF2B5EF4-FFF2-40B4-BE49-F238E27FC236}">
                <a16:creationId xmlns:a16="http://schemas.microsoft.com/office/drawing/2014/main" id="{4AAD2E75-0E8F-6464-1BA8-6504B80AE00D}"/>
              </a:ext>
            </a:extLst>
          </p:cNvPr>
          <p:cNvSpPr/>
          <p:nvPr/>
        </p:nvSpPr>
        <p:spPr>
          <a:xfrm rot="5400000" flipH="1">
            <a:off x="6645055" y="286003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0" name="Block Arc 249">
            <a:extLst>
              <a:ext uri="{FF2B5EF4-FFF2-40B4-BE49-F238E27FC236}">
                <a16:creationId xmlns:a16="http://schemas.microsoft.com/office/drawing/2014/main" id="{4B25FEC6-B722-C1A3-C68A-2E66A3E4679E}"/>
              </a:ext>
            </a:extLst>
          </p:cNvPr>
          <p:cNvSpPr/>
          <p:nvPr/>
        </p:nvSpPr>
        <p:spPr>
          <a:xfrm rot="16200000">
            <a:off x="858904" y="759922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6B02D3A-EF39-5DA3-1040-F461047B8B76}"/>
              </a:ext>
            </a:extLst>
          </p:cNvPr>
          <p:cNvSpPr/>
          <p:nvPr/>
        </p:nvSpPr>
        <p:spPr>
          <a:xfrm>
            <a:off x="2239837" y="2608634"/>
            <a:ext cx="5827821" cy="617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B6039A94-733D-88D9-97C6-EA605716C6E9}"/>
              </a:ext>
            </a:extLst>
          </p:cNvPr>
          <p:cNvSpPr/>
          <p:nvPr/>
        </p:nvSpPr>
        <p:spPr>
          <a:xfrm>
            <a:off x="2163196" y="467141"/>
            <a:ext cx="5827821" cy="617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59B4214B-7D80-CF6A-C782-10F69ABA50DE}"/>
              </a:ext>
            </a:extLst>
          </p:cNvPr>
          <p:cNvSpPr/>
          <p:nvPr/>
        </p:nvSpPr>
        <p:spPr>
          <a:xfrm>
            <a:off x="7815346" y="456142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ADE77F-4056-4BA4-A342-A481342A6173}"/>
              </a:ext>
            </a:extLst>
          </p:cNvPr>
          <p:cNvSpPr txBox="1"/>
          <p:nvPr/>
        </p:nvSpPr>
        <p:spPr>
          <a:xfrm>
            <a:off x="7834613" y="4789138"/>
            <a:ext cx="92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BB2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7926F-B224-B46E-631C-10340A65E2ED}"/>
              </a:ext>
            </a:extLst>
          </p:cNvPr>
          <p:cNvSpPr txBox="1"/>
          <p:nvPr/>
        </p:nvSpPr>
        <p:spPr>
          <a:xfrm>
            <a:off x="7692845" y="12199830"/>
            <a:ext cx="56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a range of materials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6BF87-3720-F23D-C0D2-A1D1CBF3F859}"/>
              </a:ext>
            </a:extLst>
          </p:cNvPr>
          <p:cNvSpPr txBox="1"/>
          <p:nvPr/>
        </p:nvSpPr>
        <p:spPr>
          <a:xfrm>
            <a:off x="8963682" y="12691187"/>
            <a:ext cx="68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drawing, painting and sculpture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CD124-8D19-3D1C-D12B-EB6304287BA8}"/>
              </a:ext>
            </a:extLst>
          </p:cNvPr>
          <p:cNvSpPr txBox="1"/>
          <p:nvPr/>
        </p:nvSpPr>
        <p:spPr>
          <a:xfrm>
            <a:off x="7251124" y="12510121"/>
            <a:ext cx="103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Develop techniques of colour, pattern, texture, line, shape, form and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E8F88-5A0E-5B5C-7718-F5C7E3E25130}"/>
              </a:ext>
            </a:extLst>
          </p:cNvPr>
          <p:cNvSpPr txBox="1"/>
          <p:nvPr/>
        </p:nvSpPr>
        <p:spPr>
          <a:xfrm rot="10800000" flipV="1">
            <a:off x="8997686" y="12126269"/>
            <a:ext cx="72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Learn about range of artists, craftsmen and designers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BCB51-861B-7424-9F9F-E49CC78DEF10}"/>
              </a:ext>
            </a:extLst>
          </p:cNvPr>
          <p:cNvSpPr txBox="1"/>
          <p:nvPr/>
        </p:nvSpPr>
        <p:spPr>
          <a:xfrm>
            <a:off x="8992677" y="8236219"/>
            <a:ext cx="91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sketchbooks to collect, record and evaluate ideas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76DDFE0-8D32-B4E6-6F35-3716A2E6437E}"/>
              </a:ext>
            </a:extLst>
          </p:cNvPr>
          <p:cNvSpPr txBox="1"/>
          <p:nvPr/>
        </p:nvSpPr>
        <p:spPr>
          <a:xfrm rot="10800000" flipV="1">
            <a:off x="9227299" y="3547598"/>
            <a:ext cx="71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Learn about great artists, architects &amp; designers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CBA765B-73C8-13FE-1B02-74D4630DAA93}"/>
              </a:ext>
            </a:extLst>
          </p:cNvPr>
          <p:cNvSpPr txBox="1"/>
          <p:nvPr/>
        </p:nvSpPr>
        <p:spPr>
          <a:xfrm>
            <a:off x="7461080" y="7836200"/>
            <a:ext cx="6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Learn about great artists, architects &amp; designers</a:t>
            </a:r>
            <a:endParaRPr lang="en-GB" sz="8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C2E9DFE-F31B-9D2A-D8BB-C656685F43F2}"/>
              </a:ext>
            </a:extLst>
          </p:cNvPr>
          <p:cNvSpPr txBox="1"/>
          <p:nvPr/>
        </p:nvSpPr>
        <p:spPr>
          <a:xfrm>
            <a:off x="9008688" y="7570345"/>
            <a:ext cx="72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Improve mastery of techniques such as drawing, painting and sculpture with varied materials</a:t>
            </a:r>
            <a:endParaRPr lang="en-GB" sz="8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13725C6-4B12-E20B-B40B-5F0E75EF365E}"/>
              </a:ext>
            </a:extLst>
          </p:cNvPr>
          <p:cNvSpPr txBox="1"/>
          <p:nvPr/>
        </p:nvSpPr>
        <p:spPr>
          <a:xfrm>
            <a:off x="9083289" y="4336320"/>
            <a:ext cx="696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sketchbooks to collect, record, review, revisit &amp; evaluate ideas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9C0495E-3D8C-C9D5-612E-25F365C7B8FC}"/>
              </a:ext>
            </a:extLst>
          </p:cNvPr>
          <p:cNvSpPr txBox="1"/>
          <p:nvPr/>
        </p:nvSpPr>
        <p:spPr>
          <a:xfrm>
            <a:off x="7760803" y="3612739"/>
            <a:ext cx="73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Improve mastery of techniques such as drawing, painting and sculpture with varied materials </a:t>
            </a:r>
            <a:endParaRPr lang="en-GB" sz="1000" dirty="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9846807-E40B-62ED-C98C-31190B20CCF8}"/>
              </a:ext>
            </a:extLst>
          </p:cNvPr>
          <p:cNvCxnSpPr>
            <a:cxnSpLocks/>
          </p:cNvCxnSpPr>
          <p:nvPr/>
        </p:nvCxnSpPr>
        <p:spPr>
          <a:xfrm>
            <a:off x="6680250" y="2098335"/>
            <a:ext cx="0" cy="510299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2C92C23-19E4-385E-F532-220DAC1D3F08}"/>
              </a:ext>
            </a:extLst>
          </p:cNvPr>
          <p:cNvCxnSpPr>
            <a:cxnSpLocks/>
          </p:cNvCxnSpPr>
          <p:nvPr/>
        </p:nvCxnSpPr>
        <p:spPr>
          <a:xfrm flipV="1">
            <a:off x="2479916" y="3150946"/>
            <a:ext cx="0" cy="22080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2398C8-9461-6884-2A03-9C5F3A02462C}"/>
              </a:ext>
            </a:extLst>
          </p:cNvPr>
          <p:cNvSpPr txBox="1"/>
          <p:nvPr/>
        </p:nvSpPr>
        <p:spPr>
          <a:xfrm rot="5160891">
            <a:off x="7849590" y="12162790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 &amp;</a:t>
            </a:r>
            <a:b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Design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CADB0B5-00D3-9D9C-8D0C-A5F189EE33CF}"/>
              </a:ext>
            </a:extLst>
          </p:cNvPr>
          <p:cNvSpPr txBox="1"/>
          <p:nvPr/>
        </p:nvSpPr>
        <p:spPr>
          <a:xfrm rot="1636319">
            <a:off x="7353480" y="11263474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B0F0"/>
                </a:solidFill>
              </a:rPr>
              <a:t>Design &amp;</a:t>
            </a:r>
            <a:br>
              <a:rPr lang="en-GB" sz="1800" b="1" dirty="0">
                <a:solidFill>
                  <a:srgbClr val="00B0F0"/>
                </a:solidFill>
              </a:rPr>
            </a:br>
            <a:r>
              <a:rPr lang="en-GB" sz="1800" b="1" dirty="0">
                <a:solidFill>
                  <a:srgbClr val="00B0F0"/>
                </a:solidFill>
              </a:rPr>
              <a:t>Technology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842E89A-6D1B-8164-FC04-C0D2FBF19255}"/>
              </a:ext>
            </a:extLst>
          </p:cNvPr>
          <p:cNvSpPr txBox="1"/>
          <p:nvPr/>
        </p:nvSpPr>
        <p:spPr>
          <a:xfrm>
            <a:off x="5801792" y="11251709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AF0501"/>
                </a:solidFill>
              </a:rPr>
              <a:t>Computing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C66663F-89B0-C02E-AB61-A59C95C85CB8}"/>
              </a:ext>
            </a:extLst>
          </p:cNvPr>
          <p:cNvSpPr txBox="1"/>
          <p:nvPr/>
        </p:nvSpPr>
        <p:spPr>
          <a:xfrm>
            <a:off x="3700764" y="11273874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Music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17AD6B8-E40A-7A2E-57C6-081186A1CBEC}"/>
              </a:ext>
            </a:extLst>
          </p:cNvPr>
          <p:cNvSpPr txBox="1"/>
          <p:nvPr/>
        </p:nvSpPr>
        <p:spPr>
          <a:xfrm rot="5400000">
            <a:off x="537041" y="10169320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6"/>
                </a:solidFill>
              </a:rPr>
              <a:t>Geography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6BDEF69-5A49-8A9A-4169-F56FFB94DEAD}"/>
              </a:ext>
            </a:extLst>
          </p:cNvPr>
          <p:cNvSpPr txBox="1"/>
          <p:nvPr/>
        </p:nvSpPr>
        <p:spPr>
          <a:xfrm>
            <a:off x="1474478" y="11251709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History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7CB7306-FF46-DA2D-AE07-C5DE0E2245EC}"/>
              </a:ext>
            </a:extLst>
          </p:cNvPr>
          <p:cNvSpPr txBox="1"/>
          <p:nvPr/>
        </p:nvSpPr>
        <p:spPr>
          <a:xfrm>
            <a:off x="3522422" y="8979300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Physical Education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EAC2B8C-7B54-D60D-B613-F5DC076645DC}"/>
              </a:ext>
            </a:extLst>
          </p:cNvPr>
          <p:cNvSpPr txBox="1"/>
          <p:nvPr/>
        </p:nvSpPr>
        <p:spPr>
          <a:xfrm rot="5160891">
            <a:off x="7753807" y="7838255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 &amp;</a:t>
            </a:r>
            <a:b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Design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68540F6-69EC-A740-77EC-0C36D9914359}"/>
              </a:ext>
            </a:extLst>
          </p:cNvPr>
          <p:cNvSpPr txBox="1"/>
          <p:nvPr/>
        </p:nvSpPr>
        <p:spPr>
          <a:xfrm rot="1636319">
            <a:off x="7244028" y="6914917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B0F0"/>
                </a:solidFill>
              </a:rPr>
              <a:t>Design &amp;</a:t>
            </a:r>
            <a:br>
              <a:rPr lang="en-GB" sz="1800" b="1" dirty="0">
                <a:solidFill>
                  <a:srgbClr val="00B0F0"/>
                </a:solidFill>
              </a:rPr>
            </a:br>
            <a:r>
              <a:rPr lang="en-GB" sz="1800" b="1" dirty="0">
                <a:solidFill>
                  <a:srgbClr val="00B0F0"/>
                </a:solidFill>
              </a:rPr>
              <a:t>Technology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A196A02-C5AC-C932-6D50-BEC81178E298}"/>
              </a:ext>
            </a:extLst>
          </p:cNvPr>
          <p:cNvSpPr txBox="1"/>
          <p:nvPr/>
        </p:nvSpPr>
        <p:spPr>
          <a:xfrm rot="1636319">
            <a:off x="7603974" y="2718636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B0F0"/>
                </a:solidFill>
              </a:rPr>
              <a:t>Design &amp;</a:t>
            </a:r>
            <a:br>
              <a:rPr lang="en-GB" sz="1800" b="1" dirty="0">
                <a:solidFill>
                  <a:srgbClr val="00B0F0"/>
                </a:solidFill>
              </a:rPr>
            </a:br>
            <a:r>
              <a:rPr lang="en-GB" sz="1800" b="1" dirty="0">
                <a:solidFill>
                  <a:srgbClr val="00B0F0"/>
                </a:solidFill>
              </a:rPr>
              <a:t>Technology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1128016-B1B3-3863-532C-E18B8E904292}"/>
              </a:ext>
            </a:extLst>
          </p:cNvPr>
          <p:cNvSpPr txBox="1"/>
          <p:nvPr/>
        </p:nvSpPr>
        <p:spPr>
          <a:xfrm rot="5160891">
            <a:off x="8058779" y="3695591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 &amp;</a:t>
            </a:r>
            <a:b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Design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50C899A-3708-4DCF-A521-209037F0ECFC}"/>
              </a:ext>
            </a:extLst>
          </p:cNvPr>
          <p:cNvSpPr txBox="1"/>
          <p:nvPr/>
        </p:nvSpPr>
        <p:spPr>
          <a:xfrm>
            <a:off x="5567506" y="6927767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AF0501"/>
                </a:solidFill>
              </a:rPr>
              <a:t>Computing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651E928-F362-80F2-0E7E-9282BEA08927}"/>
              </a:ext>
            </a:extLst>
          </p:cNvPr>
          <p:cNvSpPr txBox="1"/>
          <p:nvPr/>
        </p:nvSpPr>
        <p:spPr>
          <a:xfrm>
            <a:off x="5923941" y="2707418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AF0501"/>
                </a:solidFill>
              </a:rPr>
              <a:t>Computing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121BE5E-CB81-C447-8AD7-BB0EF7371ACC}"/>
              </a:ext>
            </a:extLst>
          </p:cNvPr>
          <p:cNvSpPr txBox="1"/>
          <p:nvPr/>
        </p:nvSpPr>
        <p:spPr>
          <a:xfrm>
            <a:off x="3633143" y="6958139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Music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864BD2E-317A-9E8F-5110-70B9EDCA828D}"/>
              </a:ext>
            </a:extLst>
          </p:cNvPr>
          <p:cNvSpPr txBox="1"/>
          <p:nvPr/>
        </p:nvSpPr>
        <p:spPr>
          <a:xfrm>
            <a:off x="4220748" y="2727560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Music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2C69823-2E49-75DB-C71A-FE4924166748}"/>
              </a:ext>
            </a:extLst>
          </p:cNvPr>
          <p:cNvSpPr txBox="1"/>
          <p:nvPr/>
        </p:nvSpPr>
        <p:spPr>
          <a:xfrm>
            <a:off x="1899310" y="6932636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History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0E2815E-1AFA-0B1E-F524-73A3F096C754}"/>
              </a:ext>
            </a:extLst>
          </p:cNvPr>
          <p:cNvSpPr txBox="1"/>
          <p:nvPr/>
        </p:nvSpPr>
        <p:spPr>
          <a:xfrm>
            <a:off x="1661682" y="2730398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History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E259D50-0008-363F-0B26-226C53ECBE69}"/>
              </a:ext>
            </a:extLst>
          </p:cNvPr>
          <p:cNvSpPr txBox="1"/>
          <p:nvPr/>
        </p:nvSpPr>
        <p:spPr>
          <a:xfrm rot="5400000">
            <a:off x="622049" y="5986652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Geography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8E6C99E-CE96-E0CF-AA8F-B2334B88D82D}"/>
              </a:ext>
            </a:extLst>
          </p:cNvPr>
          <p:cNvSpPr txBox="1"/>
          <p:nvPr/>
        </p:nvSpPr>
        <p:spPr>
          <a:xfrm rot="5400000">
            <a:off x="748169" y="1648593"/>
            <a:ext cx="16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6"/>
                </a:solidFill>
              </a:rPr>
              <a:t>Geography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60BB3AE-2DA4-A5CF-768D-40E6222214B9}"/>
              </a:ext>
            </a:extLst>
          </p:cNvPr>
          <p:cNvSpPr txBox="1"/>
          <p:nvPr/>
        </p:nvSpPr>
        <p:spPr>
          <a:xfrm>
            <a:off x="2489892" y="4667567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Modern</a:t>
            </a:r>
            <a:r>
              <a:rPr lang="en-GB" sz="1800" b="1" dirty="0">
                <a:solidFill>
                  <a:srgbClr val="AF0501"/>
                </a:solidFill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Languages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5964638-FD3F-4FC6-5DE1-A79D53B68246}"/>
              </a:ext>
            </a:extLst>
          </p:cNvPr>
          <p:cNvSpPr txBox="1"/>
          <p:nvPr/>
        </p:nvSpPr>
        <p:spPr>
          <a:xfrm>
            <a:off x="2572463" y="440175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Modern Languages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667508F-5CBF-0F15-95B2-1E873BDDE721}"/>
              </a:ext>
            </a:extLst>
          </p:cNvPr>
          <p:cNvSpPr txBox="1"/>
          <p:nvPr/>
        </p:nvSpPr>
        <p:spPr>
          <a:xfrm>
            <a:off x="5294183" y="4670759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Physical Education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F87BC29-B736-C7FC-C298-C083DC448879}"/>
              </a:ext>
            </a:extLst>
          </p:cNvPr>
          <p:cNvSpPr txBox="1"/>
          <p:nvPr/>
        </p:nvSpPr>
        <p:spPr>
          <a:xfrm>
            <a:off x="5440419" y="480341"/>
            <a:ext cx="16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</a:rPr>
              <a:t>Physical Education 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C360E07-C0EC-E628-58FD-271C2F7AEB64}"/>
              </a:ext>
            </a:extLst>
          </p:cNvPr>
          <p:cNvCxnSpPr>
            <a:cxnSpLocks/>
          </p:cNvCxnSpPr>
          <p:nvPr/>
        </p:nvCxnSpPr>
        <p:spPr>
          <a:xfrm flipH="1">
            <a:off x="8918988" y="12357102"/>
            <a:ext cx="147378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36C00D5-1A8D-C662-B581-16AA5115A34A}"/>
              </a:ext>
            </a:extLst>
          </p:cNvPr>
          <p:cNvCxnSpPr>
            <a:cxnSpLocks/>
          </p:cNvCxnSpPr>
          <p:nvPr/>
        </p:nvCxnSpPr>
        <p:spPr>
          <a:xfrm flipH="1" flipV="1">
            <a:off x="8902729" y="12781230"/>
            <a:ext cx="126427" cy="685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94D910B-AA58-56D9-FD1B-02DC1AD7DCCF}"/>
              </a:ext>
            </a:extLst>
          </p:cNvPr>
          <p:cNvCxnSpPr>
            <a:cxnSpLocks/>
          </p:cNvCxnSpPr>
          <p:nvPr/>
        </p:nvCxnSpPr>
        <p:spPr>
          <a:xfrm>
            <a:off x="8235883" y="12357102"/>
            <a:ext cx="13717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D9092C7A-38BE-944F-5355-2DF367B91002}"/>
              </a:ext>
            </a:extLst>
          </p:cNvPr>
          <p:cNvCxnSpPr>
            <a:cxnSpLocks/>
          </p:cNvCxnSpPr>
          <p:nvPr/>
        </p:nvCxnSpPr>
        <p:spPr>
          <a:xfrm>
            <a:off x="8227330" y="12657668"/>
            <a:ext cx="13717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5542743-2CBA-D212-7857-C049CCBE310F}"/>
              </a:ext>
            </a:extLst>
          </p:cNvPr>
          <p:cNvCxnSpPr>
            <a:cxnSpLocks/>
          </p:cNvCxnSpPr>
          <p:nvPr/>
        </p:nvCxnSpPr>
        <p:spPr>
          <a:xfrm flipH="1">
            <a:off x="8848953" y="7968498"/>
            <a:ext cx="147378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B8590DE4-854E-E3B8-7FB9-6A24B3191DFE}"/>
              </a:ext>
            </a:extLst>
          </p:cNvPr>
          <p:cNvCxnSpPr>
            <a:cxnSpLocks/>
          </p:cNvCxnSpPr>
          <p:nvPr/>
        </p:nvCxnSpPr>
        <p:spPr>
          <a:xfrm flipH="1">
            <a:off x="8881073" y="8446823"/>
            <a:ext cx="147378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B1BE771-1002-7C4E-F247-18D36D0F1329}"/>
              </a:ext>
            </a:extLst>
          </p:cNvPr>
          <p:cNvCxnSpPr>
            <a:cxnSpLocks/>
          </p:cNvCxnSpPr>
          <p:nvPr/>
        </p:nvCxnSpPr>
        <p:spPr>
          <a:xfrm>
            <a:off x="7970627" y="8053271"/>
            <a:ext cx="312685" cy="949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69BD60CA-0012-AEE7-519B-4D1A5AC2E26E}"/>
              </a:ext>
            </a:extLst>
          </p:cNvPr>
          <p:cNvCxnSpPr>
            <a:cxnSpLocks/>
          </p:cNvCxnSpPr>
          <p:nvPr/>
        </p:nvCxnSpPr>
        <p:spPr>
          <a:xfrm flipH="1">
            <a:off x="9102292" y="3741085"/>
            <a:ext cx="240433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68EC01B-29B8-E0FC-CC0E-5F7AA4A5D510}"/>
              </a:ext>
            </a:extLst>
          </p:cNvPr>
          <p:cNvCxnSpPr>
            <a:cxnSpLocks/>
          </p:cNvCxnSpPr>
          <p:nvPr/>
        </p:nvCxnSpPr>
        <p:spPr>
          <a:xfrm flipH="1">
            <a:off x="9150191" y="4271667"/>
            <a:ext cx="21028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44DC296-6BB9-C0D7-2343-1AF609516285}"/>
              </a:ext>
            </a:extLst>
          </p:cNvPr>
          <p:cNvCxnSpPr>
            <a:cxnSpLocks/>
          </p:cNvCxnSpPr>
          <p:nvPr/>
        </p:nvCxnSpPr>
        <p:spPr>
          <a:xfrm>
            <a:off x="8332271" y="3992590"/>
            <a:ext cx="222358" cy="1139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9B932A4E-A933-862A-9A63-51181E1D0878}"/>
              </a:ext>
            </a:extLst>
          </p:cNvPr>
          <p:cNvSpPr txBox="1"/>
          <p:nvPr/>
        </p:nvSpPr>
        <p:spPr>
          <a:xfrm>
            <a:off x="8866485" y="11636018"/>
            <a:ext cx="108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range of tools &amp; materials to complete practical tasks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05F0D14-F996-222E-2E36-915972916C25}"/>
              </a:ext>
            </a:extLst>
          </p:cNvPr>
          <p:cNvSpPr txBox="1"/>
          <p:nvPr/>
        </p:nvSpPr>
        <p:spPr>
          <a:xfrm>
            <a:off x="7085331" y="10733113"/>
            <a:ext cx="1000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Evaluate existing products &amp; own ideas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3B1073F-5AF7-872B-0CEA-5D54119CD3E1}"/>
              </a:ext>
            </a:extLst>
          </p:cNvPr>
          <p:cNvSpPr txBox="1"/>
          <p:nvPr/>
        </p:nvSpPr>
        <p:spPr>
          <a:xfrm>
            <a:off x="7296354" y="11914485"/>
            <a:ext cx="10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Generate, model &amp; communicate ideas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1251004-2496-BCDB-18B8-A7B7B486E381}"/>
              </a:ext>
            </a:extLst>
          </p:cNvPr>
          <p:cNvSpPr txBox="1"/>
          <p:nvPr/>
        </p:nvSpPr>
        <p:spPr>
          <a:xfrm>
            <a:off x="8228217" y="10807079"/>
            <a:ext cx="1767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Design purposeful, functional &amp; appealing products 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6C83857-5001-D941-E729-A4C172DF71F5}"/>
              </a:ext>
            </a:extLst>
          </p:cNvPr>
          <p:cNvSpPr txBox="1"/>
          <p:nvPr/>
        </p:nvSpPr>
        <p:spPr>
          <a:xfrm>
            <a:off x="8680203" y="11190190"/>
            <a:ext cx="93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Build and improve structure &amp; mechanisms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42D8104-A822-CB43-F99D-7F5F7813FB62}"/>
              </a:ext>
            </a:extLst>
          </p:cNvPr>
          <p:cNvSpPr txBox="1"/>
          <p:nvPr/>
        </p:nvSpPr>
        <p:spPr>
          <a:xfrm>
            <a:off x="7854387" y="10349787"/>
            <a:ext cx="85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Understand where food comes from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297DED9-A185-E6BA-BA3E-18FA4B55FDDF}"/>
              </a:ext>
            </a:extLst>
          </p:cNvPr>
          <p:cNvCxnSpPr>
            <a:cxnSpLocks/>
          </p:cNvCxnSpPr>
          <p:nvPr/>
        </p:nvCxnSpPr>
        <p:spPr>
          <a:xfrm flipH="1">
            <a:off x="8602642" y="7213343"/>
            <a:ext cx="284454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43FF3E4-9364-BE7A-4B29-1193DCFEC053}"/>
              </a:ext>
            </a:extLst>
          </p:cNvPr>
          <p:cNvCxnSpPr>
            <a:cxnSpLocks/>
          </p:cNvCxnSpPr>
          <p:nvPr/>
        </p:nvCxnSpPr>
        <p:spPr>
          <a:xfrm flipH="1">
            <a:off x="8418620" y="6896326"/>
            <a:ext cx="283150" cy="1839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FC843E9-E352-F57A-4252-E4F7EA84EA7B}"/>
              </a:ext>
            </a:extLst>
          </p:cNvPr>
          <p:cNvCxnSpPr>
            <a:cxnSpLocks/>
          </p:cNvCxnSpPr>
          <p:nvPr/>
        </p:nvCxnSpPr>
        <p:spPr>
          <a:xfrm flipV="1">
            <a:off x="7684360" y="7442673"/>
            <a:ext cx="149996" cy="1297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26D8534-DD2B-C7D1-6A67-C9DE47F805A6}"/>
              </a:ext>
            </a:extLst>
          </p:cNvPr>
          <p:cNvCxnSpPr>
            <a:cxnSpLocks/>
          </p:cNvCxnSpPr>
          <p:nvPr/>
        </p:nvCxnSpPr>
        <p:spPr>
          <a:xfrm flipH="1">
            <a:off x="8165582" y="6527129"/>
            <a:ext cx="311185" cy="3739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AF1A1BDB-2F02-B341-F3EF-54E00B9597E0}"/>
              </a:ext>
            </a:extLst>
          </p:cNvPr>
          <p:cNvCxnSpPr>
            <a:cxnSpLocks/>
          </p:cNvCxnSpPr>
          <p:nvPr/>
        </p:nvCxnSpPr>
        <p:spPr>
          <a:xfrm>
            <a:off x="7704726" y="6521986"/>
            <a:ext cx="39851" cy="2902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C07CC137-B4BF-9352-0F21-7B6339C3AC2D}"/>
              </a:ext>
            </a:extLst>
          </p:cNvPr>
          <p:cNvCxnSpPr>
            <a:cxnSpLocks/>
          </p:cNvCxnSpPr>
          <p:nvPr/>
        </p:nvCxnSpPr>
        <p:spPr>
          <a:xfrm flipH="1">
            <a:off x="8438634" y="11337106"/>
            <a:ext cx="284454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9FBA43DF-F1F9-40E4-2357-ACEFA9B924BF}"/>
              </a:ext>
            </a:extLst>
          </p:cNvPr>
          <p:cNvCxnSpPr>
            <a:cxnSpLocks/>
          </p:cNvCxnSpPr>
          <p:nvPr/>
        </p:nvCxnSpPr>
        <p:spPr>
          <a:xfrm flipH="1">
            <a:off x="8631303" y="11823928"/>
            <a:ext cx="258690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F639AAAF-D64D-5C91-0D10-9FDC9847F183}"/>
              </a:ext>
            </a:extLst>
          </p:cNvPr>
          <p:cNvCxnSpPr>
            <a:cxnSpLocks/>
          </p:cNvCxnSpPr>
          <p:nvPr/>
        </p:nvCxnSpPr>
        <p:spPr>
          <a:xfrm flipV="1">
            <a:off x="7705759" y="11807241"/>
            <a:ext cx="157916" cy="1651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DE7B9E5E-FF41-B464-13B9-4C070E990DD6}"/>
              </a:ext>
            </a:extLst>
          </p:cNvPr>
          <p:cNvCxnSpPr>
            <a:cxnSpLocks/>
          </p:cNvCxnSpPr>
          <p:nvPr/>
        </p:nvCxnSpPr>
        <p:spPr>
          <a:xfrm flipH="1">
            <a:off x="8302428" y="11113296"/>
            <a:ext cx="59687" cy="1347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83F700AC-D88B-07BE-FD93-6A866CDC1DA3}"/>
              </a:ext>
            </a:extLst>
          </p:cNvPr>
          <p:cNvCxnSpPr>
            <a:cxnSpLocks/>
          </p:cNvCxnSpPr>
          <p:nvPr/>
        </p:nvCxnSpPr>
        <p:spPr>
          <a:xfrm>
            <a:off x="7653907" y="11010112"/>
            <a:ext cx="108214" cy="2100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5F76BFB6-85FD-40E9-DEBE-8E30C26456B6}"/>
              </a:ext>
            </a:extLst>
          </p:cNvPr>
          <p:cNvCxnSpPr>
            <a:cxnSpLocks/>
          </p:cNvCxnSpPr>
          <p:nvPr/>
        </p:nvCxnSpPr>
        <p:spPr>
          <a:xfrm flipH="1">
            <a:off x="8047766" y="10682695"/>
            <a:ext cx="94519" cy="4845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3AB3DD56-3087-61E1-333E-F5B413A4DF6B}"/>
              </a:ext>
            </a:extLst>
          </p:cNvPr>
          <p:cNvSpPr txBox="1"/>
          <p:nvPr/>
        </p:nvSpPr>
        <p:spPr>
          <a:xfrm>
            <a:off x="8790882" y="7028677"/>
            <a:ext cx="9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research&amp; criteria to develop products which are fit for purpose</a:t>
            </a:r>
            <a:endParaRPr lang="en-GB" sz="4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FDA966C-93EC-B04A-E43C-6D142587F902}"/>
              </a:ext>
            </a:extLst>
          </p:cNvPr>
          <p:cNvSpPr txBox="1"/>
          <p:nvPr/>
        </p:nvSpPr>
        <p:spPr>
          <a:xfrm>
            <a:off x="8364504" y="1851942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Cook savoury dishes for a healthy &amp; varied diet </a:t>
            </a:r>
            <a:endParaRPr lang="en-GB" sz="100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7884030-ECC2-C52A-4AB7-1855FD714414}"/>
              </a:ext>
            </a:extLst>
          </p:cNvPr>
          <p:cNvSpPr txBox="1"/>
          <p:nvPr/>
        </p:nvSpPr>
        <p:spPr>
          <a:xfrm>
            <a:off x="8658659" y="6584342"/>
            <a:ext cx="9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annotated sketches and prototypes to explain ideas </a:t>
            </a:r>
            <a:endParaRPr lang="en-GB" sz="200" dirty="0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E090021-DD08-0217-A66E-258EF7626269}"/>
              </a:ext>
            </a:extLst>
          </p:cNvPr>
          <p:cNvSpPr txBox="1"/>
          <p:nvPr/>
        </p:nvSpPr>
        <p:spPr>
          <a:xfrm>
            <a:off x="6921176" y="7513531"/>
            <a:ext cx="9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Understand seasonality; prepare &amp; cook mainly savoury dishes</a:t>
            </a:r>
            <a:endParaRPr lang="en-GB" sz="200" dirty="0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4A4838C3-5BEC-AD61-2447-A8CB1B849C2A}"/>
              </a:ext>
            </a:extLst>
          </p:cNvPr>
          <p:cNvSpPr txBox="1"/>
          <p:nvPr/>
        </p:nvSpPr>
        <p:spPr>
          <a:xfrm>
            <a:off x="7359054" y="6268086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mechanical systems in own work</a:t>
            </a:r>
            <a:endParaRPr lang="en-GB" sz="200" dirty="0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FE86A371-D158-D760-3302-31D6D249EE2E}"/>
              </a:ext>
            </a:extLst>
          </p:cNvPr>
          <p:cNvSpPr txBox="1"/>
          <p:nvPr/>
        </p:nvSpPr>
        <p:spPr>
          <a:xfrm>
            <a:off x="8347755" y="6226584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Evaluate existing products and improve own work </a:t>
            </a:r>
            <a:endParaRPr lang="en-GB" sz="200" dirty="0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7E40F954-F0FE-1700-4660-0EF8AB12EB98}"/>
              </a:ext>
            </a:extLst>
          </p:cNvPr>
          <p:cNvSpPr txBox="1"/>
          <p:nvPr/>
        </p:nvSpPr>
        <p:spPr>
          <a:xfrm>
            <a:off x="9025582" y="2904366"/>
            <a:ext cx="9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Analyse &amp; evaluate existing products and improve own work</a:t>
            </a:r>
            <a:endParaRPr lang="en-GB" sz="1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827D2EC-5AB9-4974-7A12-4A851688DE2F}"/>
              </a:ext>
            </a:extLst>
          </p:cNvPr>
          <p:cNvSpPr txBox="1"/>
          <p:nvPr/>
        </p:nvSpPr>
        <p:spPr>
          <a:xfrm>
            <a:off x="7251123" y="3241928"/>
            <a:ext cx="891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annotated sketches, cross-section diagrams &amp; computer-aided design </a:t>
            </a:r>
            <a:endParaRPr lang="en-GB" sz="100" dirty="0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0A511576-279E-2D22-A6D9-8617ADB06B75}"/>
              </a:ext>
            </a:extLst>
          </p:cNvPr>
          <p:cNvSpPr txBox="1"/>
          <p:nvPr/>
        </p:nvSpPr>
        <p:spPr>
          <a:xfrm>
            <a:off x="8642734" y="2226232"/>
            <a:ext cx="99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research&amp; criteria to develop products which are fit for purpose and aimed at specific groups</a:t>
            </a:r>
            <a:endParaRPr lang="en-GB" sz="100" dirty="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77C55F41-88D5-95EB-E840-2AEA0B6AF98B}"/>
              </a:ext>
            </a:extLst>
          </p:cNvPr>
          <p:cNvSpPr txBox="1"/>
          <p:nvPr/>
        </p:nvSpPr>
        <p:spPr>
          <a:xfrm>
            <a:off x="7525836" y="1821336"/>
            <a:ext cx="85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mechanical &amp; electrical systems in own products, including programming</a:t>
            </a:r>
            <a:endParaRPr lang="en-GB" sz="100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54169525-94E3-41A1-36C4-8BCE981084E7}"/>
              </a:ext>
            </a:extLst>
          </p:cNvPr>
          <p:cNvCxnSpPr>
            <a:cxnSpLocks/>
          </p:cNvCxnSpPr>
          <p:nvPr/>
        </p:nvCxnSpPr>
        <p:spPr>
          <a:xfrm>
            <a:off x="7906670" y="2390807"/>
            <a:ext cx="94903" cy="2718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F236EFA8-5D01-4927-1E2A-C6CBA0BCE293}"/>
              </a:ext>
            </a:extLst>
          </p:cNvPr>
          <p:cNvCxnSpPr>
            <a:cxnSpLocks/>
          </p:cNvCxnSpPr>
          <p:nvPr/>
        </p:nvCxnSpPr>
        <p:spPr>
          <a:xfrm flipH="1">
            <a:off x="8366881" y="2173591"/>
            <a:ext cx="164073" cy="5186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BBD0F5EB-7D56-A845-13CF-45B18C8D5729}"/>
              </a:ext>
            </a:extLst>
          </p:cNvPr>
          <p:cNvCxnSpPr>
            <a:cxnSpLocks/>
          </p:cNvCxnSpPr>
          <p:nvPr/>
        </p:nvCxnSpPr>
        <p:spPr>
          <a:xfrm flipH="1">
            <a:off x="8662937" y="2679068"/>
            <a:ext cx="88485" cy="145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30F2147E-FCC1-4FB8-F490-56E8EFDF2C82}"/>
              </a:ext>
            </a:extLst>
          </p:cNvPr>
          <p:cNvCxnSpPr>
            <a:cxnSpLocks/>
          </p:cNvCxnSpPr>
          <p:nvPr/>
        </p:nvCxnSpPr>
        <p:spPr>
          <a:xfrm flipH="1">
            <a:off x="8866225" y="3200625"/>
            <a:ext cx="180850" cy="640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2E90ED83-93E0-9EEC-1094-354529E310E7}"/>
              </a:ext>
            </a:extLst>
          </p:cNvPr>
          <p:cNvCxnSpPr>
            <a:cxnSpLocks/>
          </p:cNvCxnSpPr>
          <p:nvPr/>
        </p:nvCxnSpPr>
        <p:spPr>
          <a:xfrm flipV="1">
            <a:off x="7958529" y="3243482"/>
            <a:ext cx="199099" cy="1412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777ACF0E-52DA-1944-D436-9052CFE1A112}"/>
              </a:ext>
            </a:extLst>
          </p:cNvPr>
          <p:cNvSpPr txBox="1"/>
          <p:nvPr/>
        </p:nvSpPr>
        <p:spPr>
          <a:xfrm>
            <a:off x="6054140" y="7669149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internet safely and appropriately</a:t>
            </a:r>
            <a:endParaRPr lang="en-GB" sz="10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7F8659A-A564-BB4F-78B5-B80859D52E66}"/>
              </a:ext>
            </a:extLst>
          </p:cNvPr>
          <p:cNvSpPr txBox="1"/>
          <p:nvPr/>
        </p:nvSpPr>
        <p:spPr>
          <a:xfrm>
            <a:off x="5494901" y="6276971"/>
            <a:ext cx="77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Collect and present data appropriately </a:t>
            </a:r>
            <a:endParaRPr lang="en-GB" sz="100" dirty="0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D29404B3-C483-6CAE-1157-622DEB3CC307}"/>
              </a:ext>
            </a:extLst>
          </p:cNvPr>
          <p:cNvSpPr txBox="1"/>
          <p:nvPr/>
        </p:nvSpPr>
        <p:spPr>
          <a:xfrm>
            <a:off x="6392655" y="6253050"/>
            <a:ext cx="99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Design &amp; write programs to achieve specific goals, including solving problems </a:t>
            </a:r>
            <a:endParaRPr lang="en-GB" sz="100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2F61B4FD-384B-30A8-02A2-9F1123779E44}"/>
              </a:ext>
            </a:extLst>
          </p:cNvPr>
          <p:cNvSpPr txBox="1"/>
          <p:nvPr/>
        </p:nvSpPr>
        <p:spPr>
          <a:xfrm>
            <a:off x="5788862" y="6095126"/>
            <a:ext cx="994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logical reasoning </a:t>
            </a:r>
            <a:endParaRPr lang="en-GB" sz="100" dirty="0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BC55F64-4E06-C521-EB35-BF0FB1D0F4CD}"/>
              </a:ext>
            </a:extLst>
          </p:cNvPr>
          <p:cNvSpPr txBox="1"/>
          <p:nvPr/>
        </p:nvSpPr>
        <p:spPr>
          <a:xfrm>
            <a:off x="5275288" y="7590541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Understand computer networks</a:t>
            </a:r>
            <a:endParaRPr lang="en-GB" sz="100" dirty="0"/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C401329A-2C5D-B550-D21B-C1E784C44EBC}"/>
              </a:ext>
            </a:extLst>
          </p:cNvPr>
          <p:cNvCxnSpPr>
            <a:cxnSpLocks/>
          </p:cNvCxnSpPr>
          <p:nvPr/>
        </p:nvCxnSpPr>
        <p:spPr>
          <a:xfrm flipV="1">
            <a:off x="6407238" y="7354985"/>
            <a:ext cx="0" cy="338981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39EACA50-D1A6-3EFE-608F-6664DE7E6605}"/>
              </a:ext>
            </a:extLst>
          </p:cNvPr>
          <p:cNvCxnSpPr>
            <a:cxnSpLocks/>
          </p:cNvCxnSpPr>
          <p:nvPr/>
        </p:nvCxnSpPr>
        <p:spPr>
          <a:xfrm flipV="1">
            <a:off x="5918659" y="7319815"/>
            <a:ext cx="107581" cy="257412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79EE621-EE83-3374-4740-C80E3720125A}"/>
              </a:ext>
            </a:extLst>
          </p:cNvPr>
          <p:cNvCxnSpPr>
            <a:cxnSpLocks/>
          </p:cNvCxnSpPr>
          <p:nvPr/>
        </p:nvCxnSpPr>
        <p:spPr>
          <a:xfrm>
            <a:off x="6620026" y="6766130"/>
            <a:ext cx="0" cy="210286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404E8760-E561-2CC2-6A69-FE9E9C450297}"/>
              </a:ext>
            </a:extLst>
          </p:cNvPr>
          <p:cNvCxnSpPr>
            <a:cxnSpLocks/>
          </p:cNvCxnSpPr>
          <p:nvPr/>
        </p:nvCxnSpPr>
        <p:spPr>
          <a:xfrm>
            <a:off x="5805423" y="6625827"/>
            <a:ext cx="81356" cy="258027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27040C2C-7610-C4D4-F2CF-82DB8AC936AC}"/>
              </a:ext>
            </a:extLst>
          </p:cNvPr>
          <p:cNvCxnSpPr>
            <a:cxnSpLocks/>
          </p:cNvCxnSpPr>
          <p:nvPr/>
        </p:nvCxnSpPr>
        <p:spPr>
          <a:xfrm>
            <a:off x="6122541" y="6371910"/>
            <a:ext cx="0" cy="489480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>
            <a:extLst>
              <a:ext uri="{FF2B5EF4-FFF2-40B4-BE49-F238E27FC236}">
                <a16:creationId xmlns:a16="http://schemas.microsoft.com/office/drawing/2014/main" id="{10484AD8-ECC2-212C-9D8B-BF07BA783802}"/>
              </a:ext>
            </a:extLst>
          </p:cNvPr>
          <p:cNvSpPr txBox="1"/>
          <p:nvPr/>
        </p:nvSpPr>
        <p:spPr>
          <a:xfrm>
            <a:off x="6460942" y="10530315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Understand use of algorithms</a:t>
            </a:r>
            <a:endParaRPr lang="en-GB" sz="1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187E7B89-1F70-8D9B-D4CC-B4525B618697}"/>
              </a:ext>
            </a:extLst>
          </p:cNvPr>
          <p:cNvSpPr txBox="1"/>
          <p:nvPr/>
        </p:nvSpPr>
        <p:spPr>
          <a:xfrm>
            <a:off x="5900952" y="10250350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logical reasoning to make predictions </a:t>
            </a:r>
            <a:endParaRPr lang="en-GB" sz="1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6DF1148-FC45-47E5-BEB6-274AC398A2D1}"/>
              </a:ext>
            </a:extLst>
          </p:cNvPr>
          <p:cNvSpPr txBox="1"/>
          <p:nvPr/>
        </p:nvSpPr>
        <p:spPr>
          <a:xfrm>
            <a:off x="5684482" y="10608158"/>
            <a:ext cx="77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Write &amp; test simple programs</a:t>
            </a:r>
            <a:endParaRPr lang="en-GB" sz="100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DC92F2B6-6F3E-7080-DBC9-FE9ECA220DE4}"/>
              </a:ext>
            </a:extLst>
          </p:cNvPr>
          <p:cNvSpPr txBox="1"/>
          <p:nvPr/>
        </p:nvSpPr>
        <p:spPr>
          <a:xfrm>
            <a:off x="6681643" y="11970085"/>
            <a:ext cx="83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Organise, store, retrieve &amp; manipulate data</a:t>
            </a:r>
            <a:endParaRPr lang="en-GB" sz="100" dirty="0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43E06BE-50FA-D876-9D1B-E0536F4F8940}"/>
              </a:ext>
            </a:extLst>
          </p:cNvPr>
          <p:cNvSpPr txBox="1"/>
          <p:nvPr/>
        </p:nvSpPr>
        <p:spPr>
          <a:xfrm>
            <a:off x="6005370" y="12384447"/>
            <a:ext cx="829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Recognise uses of IT outside of school</a:t>
            </a:r>
            <a:endParaRPr lang="en-GB" sz="100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0A309201-48E7-A84E-6573-1194C3304F5E}"/>
              </a:ext>
            </a:extLst>
          </p:cNvPr>
          <p:cNvSpPr txBox="1"/>
          <p:nvPr/>
        </p:nvSpPr>
        <p:spPr>
          <a:xfrm>
            <a:off x="5539345" y="11983711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Communicate online safely and respectfully</a:t>
            </a:r>
            <a:endParaRPr lang="en-GB" sz="100" dirty="0"/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98D23432-1380-E231-8FD2-47D61F265AA0}"/>
              </a:ext>
            </a:extLst>
          </p:cNvPr>
          <p:cNvCxnSpPr>
            <a:cxnSpLocks/>
          </p:cNvCxnSpPr>
          <p:nvPr/>
        </p:nvCxnSpPr>
        <p:spPr>
          <a:xfrm>
            <a:off x="6364645" y="10540663"/>
            <a:ext cx="0" cy="649527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3786701A-7129-FB2A-2B03-3614D7F36CA9}"/>
              </a:ext>
            </a:extLst>
          </p:cNvPr>
          <p:cNvCxnSpPr>
            <a:cxnSpLocks/>
          </p:cNvCxnSpPr>
          <p:nvPr/>
        </p:nvCxnSpPr>
        <p:spPr>
          <a:xfrm>
            <a:off x="6654074" y="10836307"/>
            <a:ext cx="0" cy="318381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CDB5D29-9B16-282A-D0C5-47523C50FAC0}"/>
              </a:ext>
            </a:extLst>
          </p:cNvPr>
          <p:cNvCxnSpPr>
            <a:cxnSpLocks/>
          </p:cNvCxnSpPr>
          <p:nvPr/>
        </p:nvCxnSpPr>
        <p:spPr>
          <a:xfrm>
            <a:off x="6042343" y="10872085"/>
            <a:ext cx="130076" cy="332356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1C923358-A04E-3991-A99F-238867F6BF29}"/>
              </a:ext>
            </a:extLst>
          </p:cNvPr>
          <p:cNvCxnSpPr>
            <a:cxnSpLocks/>
          </p:cNvCxnSpPr>
          <p:nvPr/>
        </p:nvCxnSpPr>
        <p:spPr>
          <a:xfrm flipV="1">
            <a:off x="6549627" y="11647710"/>
            <a:ext cx="9256" cy="681809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7632E7D1-7682-44C3-22EF-9364C9404058}"/>
              </a:ext>
            </a:extLst>
          </p:cNvPr>
          <p:cNvCxnSpPr>
            <a:cxnSpLocks/>
          </p:cNvCxnSpPr>
          <p:nvPr/>
        </p:nvCxnSpPr>
        <p:spPr>
          <a:xfrm flipH="1" flipV="1">
            <a:off x="6885526" y="11620192"/>
            <a:ext cx="77782" cy="301219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BFE338AF-DF84-C756-1F1F-BB5CA96BDDC9}"/>
              </a:ext>
            </a:extLst>
          </p:cNvPr>
          <p:cNvCxnSpPr>
            <a:cxnSpLocks/>
          </p:cNvCxnSpPr>
          <p:nvPr/>
        </p:nvCxnSpPr>
        <p:spPr>
          <a:xfrm flipV="1">
            <a:off x="6126740" y="11658522"/>
            <a:ext cx="108523" cy="311563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820655B-9C25-DAC3-6173-3160E1C4A568}"/>
              </a:ext>
            </a:extLst>
          </p:cNvPr>
          <p:cNvSpPr txBox="1"/>
          <p:nvPr/>
        </p:nvSpPr>
        <p:spPr>
          <a:xfrm>
            <a:off x="5860494" y="1817200"/>
            <a:ext cx="788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sequences, repetition, inputs, variables and outputs in programs</a:t>
            </a:r>
            <a:endParaRPr lang="en-GB" sz="10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829D0A79-C223-4DDD-D66D-A797EE9CEAD9}"/>
              </a:ext>
            </a:extLst>
          </p:cNvPr>
          <p:cNvSpPr txBox="1"/>
          <p:nvPr/>
        </p:nvSpPr>
        <p:spPr>
          <a:xfrm>
            <a:off x="6722805" y="2126593"/>
            <a:ext cx="87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Detect &amp; correct errors in programs</a:t>
            </a:r>
            <a:endParaRPr lang="en-GB" sz="100" dirty="0"/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8FEFE98-B7C9-16E6-59D5-0A13B4AD4525}"/>
              </a:ext>
            </a:extLst>
          </p:cNvPr>
          <p:cNvSpPr txBox="1"/>
          <p:nvPr/>
        </p:nvSpPr>
        <p:spPr>
          <a:xfrm>
            <a:off x="6540203" y="1748949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Design &amp; write programs to solve problems</a:t>
            </a:r>
            <a:endParaRPr lang="en-GB" sz="1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F4D1186D-23EE-5FE7-87AA-A7B65108CE8A}"/>
              </a:ext>
            </a:extLst>
          </p:cNvPr>
          <p:cNvSpPr txBox="1"/>
          <p:nvPr/>
        </p:nvSpPr>
        <p:spPr>
          <a:xfrm>
            <a:off x="6527835" y="3371753"/>
            <a:ext cx="87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Be discerning in evaluating digital content</a:t>
            </a:r>
            <a:endParaRPr lang="en-GB" sz="100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46030457-50F6-A7FD-57B9-8A8FC9934EE6}"/>
              </a:ext>
            </a:extLst>
          </p:cNvPr>
          <p:cNvSpPr txBox="1"/>
          <p:nvPr/>
        </p:nvSpPr>
        <p:spPr>
          <a:xfrm>
            <a:off x="5815134" y="3448132"/>
            <a:ext cx="99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Understand uses of networks for collaboration &amp; communication</a:t>
            </a:r>
            <a:endParaRPr lang="en-GB" sz="100" dirty="0"/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AFCF10AC-BEF6-EA5F-1C03-C8A101FADC88}"/>
              </a:ext>
            </a:extLst>
          </p:cNvPr>
          <p:cNvCxnSpPr>
            <a:cxnSpLocks/>
          </p:cNvCxnSpPr>
          <p:nvPr/>
        </p:nvCxnSpPr>
        <p:spPr>
          <a:xfrm flipH="1">
            <a:off x="7001041" y="2449813"/>
            <a:ext cx="20662" cy="255380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95AA2CBD-31AA-D63A-F4C3-C7F98B05E5EF}"/>
              </a:ext>
            </a:extLst>
          </p:cNvPr>
          <p:cNvCxnSpPr>
            <a:cxnSpLocks/>
          </p:cNvCxnSpPr>
          <p:nvPr/>
        </p:nvCxnSpPr>
        <p:spPr>
          <a:xfrm>
            <a:off x="6254397" y="2386766"/>
            <a:ext cx="111825" cy="285099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6AC90960-5D2B-9053-09A7-C65A498E8006}"/>
              </a:ext>
            </a:extLst>
          </p:cNvPr>
          <p:cNvCxnSpPr>
            <a:cxnSpLocks/>
          </p:cNvCxnSpPr>
          <p:nvPr/>
        </p:nvCxnSpPr>
        <p:spPr>
          <a:xfrm flipH="1" flipV="1">
            <a:off x="6889999" y="3141592"/>
            <a:ext cx="5923" cy="287316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D82556D4-16B0-8CDA-41B9-1140102AC71B}"/>
              </a:ext>
            </a:extLst>
          </p:cNvPr>
          <p:cNvCxnSpPr>
            <a:cxnSpLocks/>
            <a:stCxn id="310" idx="0"/>
          </p:cNvCxnSpPr>
          <p:nvPr/>
        </p:nvCxnSpPr>
        <p:spPr>
          <a:xfrm flipV="1">
            <a:off x="6312619" y="3120663"/>
            <a:ext cx="146798" cy="327469"/>
          </a:xfrm>
          <a:prstGeom prst="line">
            <a:avLst/>
          </a:prstGeom>
          <a:ln w="19050">
            <a:solidFill>
              <a:srgbClr val="AF05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CB6CA805-2D17-50DF-9FEE-4B25C2D1D8C0}"/>
              </a:ext>
            </a:extLst>
          </p:cNvPr>
          <p:cNvSpPr txBox="1"/>
          <p:nvPr/>
        </p:nvSpPr>
        <p:spPr>
          <a:xfrm>
            <a:off x="3695742" y="7493079"/>
            <a:ext cx="104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voice &amp; instruments with increasing accuracy, control and expression </a:t>
            </a:r>
            <a:endParaRPr lang="en-GB" sz="100" dirty="0"/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D2E381B1-B4E9-512F-B297-0C2B53287082}"/>
              </a:ext>
            </a:extLst>
          </p:cNvPr>
          <p:cNvSpPr txBox="1"/>
          <p:nvPr/>
        </p:nvSpPr>
        <p:spPr>
          <a:xfrm>
            <a:off x="4754807" y="6421099"/>
            <a:ext cx="6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Listen with attention to detail </a:t>
            </a:r>
            <a:endParaRPr lang="en-GB" sz="100" dirty="0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FEA9B634-04D7-5DCC-1A40-478A2C3AF3F1}"/>
              </a:ext>
            </a:extLst>
          </p:cNvPr>
          <p:cNvSpPr txBox="1"/>
          <p:nvPr/>
        </p:nvSpPr>
        <p:spPr>
          <a:xfrm>
            <a:off x="3610407" y="6403673"/>
            <a:ext cx="69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Appreciate wide range of live &amp; recorded music </a:t>
            </a:r>
            <a:endParaRPr lang="en-GB" sz="100" dirty="0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884371BD-CB89-9513-7BE5-8B12F9EF4758}"/>
              </a:ext>
            </a:extLst>
          </p:cNvPr>
          <p:cNvSpPr txBox="1"/>
          <p:nvPr/>
        </p:nvSpPr>
        <p:spPr>
          <a:xfrm>
            <a:off x="4451377" y="7829913"/>
            <a:ext cx="885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improvise &amp; compose music </a:t>
            </a:r>
            <a:endParaRPr lang="en-GB" sz="100" dirty="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9E0C361-9F02-4FA7-91CB-906C414619D0}"/>
              </a:ext>
            </a:extLst>
          </p:cNvPr>
          <p:cNvSpPr txBox="1"/>
          <p:nvPr/>
        </p:nvSpPr>
        <p:spPr>
          <a:xfrm>
            <a:off x="72646" y="5059887"/>
            <a:ext cx="112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Locate world’s countries, focussing on Europe &amp; Americas focus on key physical &amp; human features </a:t>
            </a:r>
            <a:endParaRPr lang="en-GB" sz="100" dirty="0"/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64AF4E9-924F-9E17-AEA2-4D8B0E6F3041}"/>
              </a:ext>
            </a:extLst>
          </p:cNvPr>
          <p:cNvCxnSpPr>
            <a:cxnSpLocks/>
          </p:cNvCxnSpPr>
          <p:nvPr/>
        </p:nvCxnSpPr>
        <p:spPr>
          <a:xfrm>
            <a:off x="4417603" y="6421979"/>
            <a:ext cx="0" cy="52326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B015FDEE-3E99-A6B6-8ABE-DEBDA8BF84ED}"/>
              </a:ext>
            </a:extLst>
          </p:cNvPr>
          <p:cNvCxnSpPr>
            <a:cxnSpLocks/>
          </p:cNvCxnSpPr>
          <p:nvPr/>
        </p:nvCxnSpPr>
        <p:spPr>
          <a:xfrm>
            <a:off x="4020202" y="6804000"/>
            <a:ext cx="122958" cy="1746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215A8BA-9D9D-30B9-0C55-16C328DB68AD}"/>
              </a:ext>
            </a:extLst>
          </p:cNvPr>
          <p:cNvCxnSpPr>
            <a:cxnSpLocks/>
          </p:cNvCxnSpPr>
          <p:nvPr/>
        </p:nvCxnSpPr>
        <p:spPr>
          <a:xfrm flipH="1">
            <a:off x="4734421" y="6799512"/>
            <a:ext cx="120575" cy="17859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C34BD468-9223-791E-B692-271CCDDE05D8}"/>
              </a:ext>
            </a:extLst>
          </p:cNvPr>
          <p:cNvCxnSpPr>
            <a:cxnSpLocks/>
          </p:cNvCxnSpPr>
          <p:nvPr/>
        </p:nvCxnSpPr>
        <p:spPr>
          <a:xfrm flipH="1" flipV="1">
            <a:off x="4690425" y="7358423"/>
            <a:ext cx="9140" cy="5033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72E76D57-78AD-1ED3-F117-AE38623C40B8}"/>
              </a:ext>
            </a:extLst>
          </p:cNvPr>
          <p:cNvCxnSpPr>
            <a:cxnSpLocks/>
          </p:cNvCxnSpPr>
          <p:nvPr/>
        </p:nvCxnSpPr>
        <p:spPr>
          <a:xfrm flipV="1">
            <a:off x="4203730" y="7359751"/>
            <a:ext cx="0" cy="16584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>
            <a:extLst>
              <a:ext uri="{FF2B5EF4-FFF2-40B4-BE49-F238E27FC236}">
                <a16:creationId xmlns:a16="http://schemas.microsoft.com/office/drawing/2014/main" id="{F3E1CE87-5B72-3620-1350-E79F399E7D83}"/>
              </a:ext>
            </a:extLst>
          </p:cNvPr>
          <p:cNvSpPr txBox="1"/>
          <p:nvPr/>
        </p:nvSpPr>
        <p:spPr>
          <a:xfrm>
            <a:off x="3773204" y="10765817"/>
            <a:ext cx="7764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Sing songs</a:t>
            </a:r>
            <a:endParaRPr lang="en-GB" sz="100" dirty="0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08BC86BD-FC9F-B0FB-A619-E835B4A1D893}"/>
              </a:ext>
            </a:extLst>
          </p:cNvPr>
          <p:cNvSpPr txBox="1"/>
          <p:nvPr/>
        </p:nvSpPr>
        <p:spPr>
          <a:xfrm>
            <a:off x="4499977" y="9820318"/>
            <a:ext cx="168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Master basic movement, e.g. running, jumping, throwing, catching, balance, agility and co-ordination</a:t>
            </a:r>
            <a:endParaRPr lang="en-GB" sz="1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2173B176-BAFB-6B4A-C293-1960D44550B2}"/>
              </a:ext>
            </a:extLst>
          </p:cNvPr>
          <p:cNvSpPr txBox="1"/>
          <p:nvPr/>
        </p:nvSpPr>
        <p:spPr>
          <a:xfrm>
            <a:off x="4547494" y="12029652"/>
            <a:ext cx="70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Make and combine sounds musically</a:t>
            </a:r>
            <a:endParaRPr lang="en-GB" sz="100" dirty="0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AF35215E-FB19-C03F-1E56-F2DF94304B7C}"/>
              </a:ext>
            </a:extLst>
          </p:cNvPr>
          <p:cNvSpPr txBox="1"/>
          <p:nvPr/>
        </p:nvSpPr>
        <p:spPr>
          <a:xfrm>
            <a:off x="3815500" y="11986789"/>
            <a:ext cx="77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Listen &amp; understand live and recorded music</a:t>
            </a:r>
            <a:endParaRPr lang="en-GB" sz="100" dirty="0"/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F903E102-B701-3C5B-9093-DCDBA30423A6}"/>
              </a:ext>
            </a:extLst>
          </p:cNvPr>
          <p:cNvCxnSpPr>
            <a:cxnSpLocks/>
          </p:cNvCxnSpPr>
          <p:nvPr/>
        </p:nvCxnSpPr>
        <p:spPr>
          <a:xfrm>
            <a:off x="4620713" y="10660624"/>
            <a:ext cx="6266" cy="59128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14923C9A-0867-8AFF-FB02-F17304350362}"/>
              </a:ext>
            </a:extLst>
          </p:cNvPr>
          <p:cNvCxnSpPr>
            <a:cxnSpLocks/>
          </p:cNvCxnSpPr>
          <p:nvPr/>
        </p:nvCxnSpPr>
        <p:spPr>
          <a:xfrm>
            <a:off x="4167354" y="10961480"/>
            <a:ext cx="84980" cy="27691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4B576EB9-444F-2D4B-2B82-7989B30DF54A}"/>
              </a:ext>
            </a:extLst>
          </p:cNvPr>
          <p:cNvCxnSpPr>
            <a:cxnSpLocks/>
          </p:cNvCxnSpPr>
          <p:nvPr/>
        </p:nvCxnSpPr>
        <p:spPr>
          <a:xfrm flipV="1">
            <a:off x="4199541" y="11684135"/>
            <a:ext cx="87616" cy="35448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CBCE981A-0645-499A-7238-13FF1353C41A}"/>
              </a:ext>
            </a:extLst>
          </p:cNvPr>
          <p:cNvCxnSpPr>
            <a:cxnSpLocks/>
          </p:cNvCxnSpPr>
          <p:nvPr/>
        </p:nvCxnSpPr>
        <p:spPr>
          <a:xfrm flipV="1">
            <a:off x="4739817" y="11695676"/>
            <a:ext cx="0" cy="3573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93F7337F-4486-9851-9A4A-8139662AA493}"/>
              </a:ext>
            </a:extLst>
          </p:cNvPr>
          <p:cNvSpPr txBox="1"/>
          <p:nvPr/>
        </p:nvSpPr>
        <p:spPr>
          <a:xfrm>
            <a:off x="4201092" y="1676920"/>
            <a:ext cx="113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Develop an understanding of the history of music, including great musicians &amp; composers</a:t>
            </a:r>
            <a:endParaRPr lang="en-GB" sz="100" dirty="0"/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AB09044E-1C98-6913-6064-0043FBA9B4F0}"/>
              </a:ext>
            </a:extLst>
          </p:cNvPr>
          <p:cNvSpPr txBox="1"/>
          <p:nvPr/>
        </p:nvSpPr>
        <p:spPr>
          <a:xfrm>
            <a:off x="4137408" y="3298612"/>
            <a:ext cx="701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&amp; understand basics of staff notation</a:t>
            </a:r>
            <a:endParaRPr lang="en-GB" sz="100" dirty="0"/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DF91F803-8918-93FD-072E-FB0F6C036A16}"/>
              </a:ext>
            </a:extLst>
          </p:cNvPr>
          <p:cNvSpPr txBox="1"/>
          <p:nvPr/>
        </p:nvSpPr>
        <p:spPr>
          <a:xfrm>
            <a:off x="4854996" y="3579373"/>
            <a:ext cx="77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Listen to detail and recall aurally</a:t>
            </a:r>
            <a:endParaRPr lang="en-GB" sz="100" dirty="0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A7E741E7-A003-3D06-5DCF-BCD1E90BAD61}"/>
              </a:ext>
            </a:extLst>
          </p:cNvPr>
          <p:cNvSpPr txBox="1"/>
          <p:nvPr/>
        </p:nvSpPr>
        <p:spPr>
          <a:xfrm>
            <a:off x="5159692" y="1984002"/>
            <a:ext cx="69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Improvise &amp; compose using dimensions of music</a:t>
            </a:r>
            <a:endParaRPr lang="en-GB" sz="100" dirty="0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B9D748E8-5820-E298-3332-8CE9C444447A}"/>
              </a:ext>
            </a:extLst>
          </p:cNvPr>
          <p:cNvSpPr txBox="1"/>
          <p:nvPr/>
        </p:nvSpPr>
        <p:spPr>
          <a:xfrm>
            <a:off x="3971018" y="2094498"/>
            <a:ext cx="77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Perform with control &amp; expression solo &amp; in ensembles</a:t>
            </a:r>
            <a:endParaRPr lang="en-GB" sz="100" dirty="0"/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B1C2B6DE-A471-B513-4763-580A921658AC}"/>
              </a:ext>
            </a:extLst>
          </p:cNvPr>
          <p:cNvCxnSpPr>
            <a:cxnSpLocks/>
          </p:cNvCxnSpPr>
          <p:nvPr/>
        </p:nvCxnSpPr>
        <p:spPr>
          <a:xfrm flipV="1">
            <a:off x="5131735" y="3088935"/>
            <a:ext cx="3044" cy="47509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0AF7B08C-C4D8-0D72-B7F6-7D5E27BFC0C2}"/>
              </a:ext>
            </a:extLst>
          </p:cNvPr>
          <p:cNvCxnSpPr>
            <a:cxnSpLocks/>
          </p:cNvCxnSpPr>
          <p:nvPr/>
        </p:nvCxnSpPr>
        <p:spPr>
          <a:xfrm flipV="1">
            <a:off x="4713272" y="3084873"/>
            <a:ext cx="27151" cy="3106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B657A483-9C22-6FF2-BD5F-336AF9FD9410}"/>
              </a:ext>
            </a:extLst>
          </p:cNvPr>
          <p:cNvCxnSpPr>
            <a:cxnSpLocks/>
          </p:cNvCxnSpPr>
          <p:nvPr/>
        </p:nvCxnSpPr>
        <p:spPr>
          <a:xfrm flipH="1">
            <a:off x="4902637" y="2125122"/>
            <a:ext cx="5236" cy="60254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87AEB964-5EA5-50F6-A182-CA3929C378A8}"/>
              </a:ext>
            </a:extLst>
          </p:cNvPr>
          <p:cNvCxnSpPr>
            <a:cxnSpLocks/>
          </p:cNvCxnSpPr>
          <p:nvPr/>
        </p:nvCxnSpPr>
        <p:spPr>
          <a:xfrm flipH="1">
            <a:off x="5247648" y="2472429"/>
            <a:ext cx="10878" cy="2198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A692748A-474D-C886-4BB8-32F3E476EC45}"/>
              </a:ext>
            </a:extLst>
          </p:cNvPr>
          <p:cNvCxnSpPr>
            <a:cxnSpLocks/>
          </p:cNvCxnSpPr>
          <p:nvPr/>
        </p:nvCxnSpPr>
        <p:spPr>
          <a:xfrm>
            <a:off x="4405135" y="2519651"/>
            <a:ext cx="160453" cy="22404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460">
            <a:extLst>
              <a:ext uri="{FF2B5EF4-FFF2-40B4-BE49-F238E27FC236}">
                <a16:creationId xmlns:a16="http://schemas.microsoft.com/office/drawing/2014/main" id="{B28E96B5-F947-39A4-F740-C0C4B079354B}"/>
              </a:ext>
            </a:extLst>
          </p:cNvPr>
          <p:cNvSpPr txBox="1"/>
          <p:nvPr/>
        </p:nvSpPr>
        <p:spPr>
          <a:xfrm>
            <a:off x="2018353" y="6065190"/>
            <a:ext cx="1391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British History (taught chronologically)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Stone Age to Iron Age Britain, including:</a:t>
            </a:r>
          </a:p>
          <a:p>
            <a:r>
              <a:rPr lang="en-GB" sz="600" dirty="0"/>
              <a:t>- hunter-gatherers and early farmers</a:t>
            </a:r>
          </a:p>
          <a:p>
            <a:r>
              <a:rPr lang="en-GB" sz="600" dirty="0"/>
              <a:t>- Bronze age religion, technology &amp; travel</a:t>
            </a:r>
          </a:p>
          <a:p>
            <a:r>
              <a:rPr lang="en-GB" sz="600" dirty="0"/>
              <a:t>- Iron age hill forts</a:t>
            </a:r>
            <a:endParaRPr lang="en-GB" sz="100" dirty="0"/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52A11557-9112-1B40-BD1C-B8240F4403E1}"/>
              </a:ext>
            </a:extLst>
          </p:cNvPr>
          <p:cNvSpPr txBox="1"/>
          <p:nvPr/>
        </p:nvSpPr>
        <p:spPr>
          <a:xfrm>
            <a:off x="2082469" y="7599276"/>
            <a:ext cx="1518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Broader History Study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A local history study, e.g. </a:t>
            </a:r>
            <a:br>
              <a:rPr lang="en-GB" sz="600" dirty="0"/>
            </a:br>
            <a:r>
              <a:rPr lang="en-GB" sz="600" dirty="0"/>
              <a:t>- A depth study linked to a studied period </a:t>
            </a:r>
            <a:br>
              <a:rPr lang="en-GB" sz="600" dirty="0"/>
            </a:br>
            <a:r>
              <a:rPr lang="en-GB" sz="600" dirty="0"/>
              <a:t>- A study over a period of time </a:t>
            </a:r>
            <a:br>
              <a:rPr lang="en-GB" sz="600" dirty="0"/>
            </a:br>
            <a:r>
              <a:rPr lang="en-GB" sz="600" dirty="0"/>
              <a:t>- A post-1066 study of relevant local history </a:t>
            </a:r>
            <a:endParaRPr lang="en-GB" sz="100" dirty="0"/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FA495DE1-5B3E-76D8-487E-52C242FCD59A}"/>
              </a:ext>
            </a:extLst>
          </p:cNvPr>
          <p:cNvCxnSpPr>
            <a:cxnSpLocks/>
            <a:endCxn id="160" idx="0"/>
          </p:cNvCxnSpPr>
          <p:nvPr/>
        </p:nvCxnSpPr>
        <p:spPr>
          <a:xfrm>
            <a:off x="2714690" y="6753535"/>
            <a:ext cx="2855" cy="17910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7643B565-AA2A-3396-7AFE-10D0F5BB4134}"/>
              </a:ext>
            </a:extLst>
          </p:cNvPr>
          <p:cNvCxnSpPr>
            <a:cxnSpLocks/>
          </p:cNvCxnSpPr>
          <p:nvPr/>
        </p:nvCxnSpPr>
        <p:spPr>
          <a:xfrm flipH="1" flipV="1">
            <a:off x="2738815" y="7349604"/>
            <a:ext cx="833" cy="22987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7A9C6C32-8956-B1A5-6BE5-A14AFD2A8190}"/>
              </a:ext>
            </a:extLst>
          </p:cNvPr>
          <p:cNvCxnSpPr>
            <a:cxnSpLocks/>
          </p:cNvCxnSpPr>
          <p:nvPr/>
        </p:nvCxnSpPr>
        <p:spPr>
          <a:xfrm flipV="1">
            <a:off x="2268606" y="11649897"/>
            <a:ext cx="0" cy="35545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TextBox 469">
            <a:extLst>
              <a:ext uri="{FF2B5EF4-FFF2-40B4-BE49-F238E27FC236}">
                <a16:creationId xmlns:a16="http://schemas.microsoft.com/office/drawing/2014/main" id="{61AA9C31-437B-9C17-9BD3-041C90D3D106}"/>
              </a:ext>
            </a:extLst>
          </p:cNvPr>
          <p:cNvSpPr txBox="1"/>
          <p:nvPr/>
        </p:nvSpPr>
        <p:spPr>
          <a:xfrm>
            <a:off x="1633957" y="11951379"/>
            <a:ext cx="120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Key Individuals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Lives of significant historical figures, including comparison of those from different periods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Significant local people </a:t>
            </a:r>
            <a:endParaRPr lang="en-GB" sz="100" dirty="0"/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6DDEC81D-0377-FDE8-2814-44EF5A47B65C}"/>
              </a:ext>
            </a:extLst>
          </p:cNvPr>
          <p:cNvSpPr txBox="1"/>
          <p:nvPr/>
        </p:nvSpPr>
        <p:spPr>
          <a:xfrm>
            <a:off x="1850688" y="10555693"/>
            <a:ext cx="1137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Key Concepts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Changes in living memory (linked to aspects of national life where appropriate) </a:t>
            </a:r>
            <a:endParaRPr lang="en-GB" sz="100" dirty="0"/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258D7F72-74EB-6349-1C99-113FB8BA3150}"/>
              </a:ext>
            </a:extLst>
          </p:cNvPr>
          <p:cNvSpPr txBox="1"/>
          <p:nvPr/>
        </p:nvSpPr>
        <p:spPr>
          <a:xfrm>
            <a:off x="2781206" y="12075267"/>
            <a:ext cx="89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Key Events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e.g. Bonfire night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Events of local importance </a:t>
            </a:r>
            <a:endParaRPr lang="en-GB" sz="100" dirty="0"/>
          </a:p>
        </p:txBody>
      </p: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A93822B5-8437-4CC3-3571-E8E5F6F99BF3}"/>
              </a:ext>
            </a:extLst>
          </p:cNvPr>
          <p:cNvCxnSpPr>
            <a:cxnSpLocks/>
          </p:cNvCxnSpPr>
          <p:nvPr/>
        </p:nvCxnSpPr>
        <p:spPr>
          <a:xfrm flipH="1" flipV="1">
            <a:off x="2590971" y="11680604"/>
            <a:ext cx="245621" cy="3615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04BBF919-46C2-6C02-59E6-51426C7BFD62}"/>
              </a:ext>
            </a:extLst>
          </p:cNvPr>
          <p:cNvCxnSpPr>
            <a:cxnSpLocks/>
          </p:cNvCxnSpPr>
          <p:nvPr/>
        </p:nvCxnSpPr>
        <p:spPr>
          <a:xfrm>
            <a:off x="2374421" y="11088161"/>
            <a:ext cx="0" cy="18497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Box 481">
            <a:extLst>
              <a:ext uri="{FF2B5EF4-FFF2-40B4-BE49-F238E27FC236}">
                <a16:creationId xmlns:a16="http://schemas.microsoft.com/office/drawing/2014/main" id="{6131E969-1EE1-AA1E-9E08-0C9CE480CC87}"/>
              </a:ext>
            </a:extLst>
          </p:cNvPr>
          <p:cNvSpPr txBox="1"/>
          <p:nvPr/>
        </p:nvSpPr>
        <p:spPr>
          <a:xfrm>
            <a:off x="1943019" y="3329215"/>
            <a:ext cx="1790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British History (taught chronologically)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Anglo-Saxons &amp; Vikings, including: </a:t>
            </a:r>
          </a:p>
          <a:p>
            <a:pPr marL="171450" indent="-171450">
              <a:buFontTx/>
              <a:buChar char="-"/>
            </a:pPr>
            <a:r>
              <a:rPr lang="en-GB" sz="600" dirty="0"/>
              <a:t>Roman withdrawal from Britain; Scots invasion </a:t>
            </a:r>
          </a:p>
          <a:p>
            <a:pPr marL="171450" indent="-171450">
              <a:buFontTx/>
              <a:buChar char="-"/>
            </a:pPr>
            <a:r>
              <a:rPr lang="en-GB" sz="600" dirty="0"/>
              <a:t>Invasions, settlements &amp; kingdoms </a:t>
            </a:r>
          </a:p>
          <a:p>
            <a:pPr marL="171450" indent="-171450">
              <a:buFontTx/>
              <a:buChar char="-"/>
            </a:pPr>
            <a:r>
              <a:rPr lang="en-GB" sz="600" dirty="0"/>
              <a:t>Viking invasions; </a:t>
            </a:r>
            <a:r>
              <a:rPr lang="en-GB" sz="600" dirty="0" err="1"/>
              <a:t>Danegald</a:t>
            </a:r>
            <a:r>
              <a:rPr lang="en-GB" sz="600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sz="600" dirty="0"/>
              <a:t>Edward the Confessor</a:t>
            </a:r>
            <a:endParaRPr lang="en-GB" sz="100" dirty="0"/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75691E70-3303-135A-1E6C-1E1A6A494EC2}"/>
              </a:ext>
            </a:extLst>
          </p:cNvPr>
          <p:cNvCxnSpPr>
            <a:cxnSpLocks/>
          </p:cNvCxnSpPr>
          <p:nvPr/>
        </p:nvCxnSpPr>
        <p:spPr>
          <a:xfrm>
            <a:off x="2479916" y="2526743"/>
            <a:ext cx="0" cy="15232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" name="TextBox 485">
            <a:extLst>
              <a:ext uri="{FF2B5EF4-FFF2-40B4-BE49-F238E27FC236}">
                <a16:creationId xmlns:a16="http://schemas.microsoft.com/office/drawing/2014/main" id="{CE163D8F-9E4F-B4FA-E895-2F4ABF50419B}"/>
              </a:ext>
            </a:extLst>
          </p:cNvPr>
          <p:cNvSpPr txBox="1"/>
          <p:nvPr/>
        </p:nvSpPr>
        <p:spPr>
          <a:xfrm>
            <a:off x="2126817" y="1953458"/>
            <a:ext cx="1338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Broader History Study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Ancient Greece, i.e. </a:t>
            </a:r>
          </a:p>
          <a:p>
            <a:r>
              <a:rPr lang="en-GB" sz="600" dirty="0"/>
              <a:t>- A study of Greek life and achievements and their influence on the western world</a:t>
            </a:r>
            <a:endParaRPr lang="en-GB" sz="100" dirty="0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A6F6810D-0CA9-D05A-7F10-0C99BB36A645}"/>
              </a:ext>
            </a:extLst>
          </p:cNvPr>
          <p:cNvSpPr txBox="1"/>
          <p:nvPr/>
        </p:nvSpPr>
        <p:spPr>
          <a:xfrm>
            <a:off x="4012148" y="6156320"/>
            <a:ext cx="112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Begin to develop understanding of history</a:t>
            </a:r>
            <a:endParaRPr lang="en-GB" sz="100" dirty="0"/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4A0DBB59-0792-0F5F-A079-8678D85E9D92}"/>
              </a:ext>
            </a:extLst>
          </p:cNvPr>
          <p:cNvSpPr txBox="1"/>
          <p:nvPr/>
        </p:nvSpPr>
        <p:spPr>
          <a:xfrm>
            <a:off x="9582" y="5699043"/>
            <a:ext cx="112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Study a region of the UK (not local area) </a:t>
            </a:r>
            <a:endParaRPr lang="en-GB" sz="100" dirty="0"/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5318DEF3-F8EA-B8C9-1F13-1DFB95CBD6E9}"/>
              </a:ext>
            </a:extLst>
          </p:cNvPr>
          <p:cNvSpPr txBox="1"/>
          <p:nvPr/>
        </p:nvSpPr>
        <p:spPr>
          <a:xfrm>
            <a:off x="14150" y="6123266"/>
            <a:ext cx="112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8 points of compass, symbols &amp; keys</a:t>
            </a:r>
            <a:endParaRPr lang="en-GB" sz="100" dirty="0"/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E383AE8D-1428-D0E0-ED7C-7CA6F3F58120}"/>
              </a:ext>
            </a:extLst>
          </p:cNvPr>
          <p:cNvSpPr txBox="1"/>
          <p:nvPr/>
        </p:nvSpPr>
        <p:spPr>
          <a:xfrm>
            <a:off x="131021" y="6620333"/>
            <a:ext cx="112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Describe &amp; understand climate, rivers, mountains, volcanoes, earthquakes, settlements, trade links, etc.</a:t>
            </a:r>
            <a:endParaRPr lang="en-GB" sz="100" dirty="0"/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14DC51A-BDBB-E985-68A5-429E08A7B083}"/>
              </a:ext>
            </a:extLst>
          </p:cNvPr>
          <p:cNvSpPr txBox="1"/>
          <p:nvPr/>
        </p:nvSpPr>
        <p:spPr>
          <a:xfrm>
            <a:off x="430084" y="7347050"/>
            <a:ext cx="112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fieldwork to observe, measure &amp; record </a:t>
            </a:r>
            <a:endParaRPr lang="en-GB" sz="100" dirty="0"/>
          </a:p>
        </p:txBody>
      </p: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4313A55F-61FA-327C-1AB9-ABD1DB43FDF0}"/>
              </a:ext>
            </a:extLst>
          </p:cNvPr>
          <p:cNvCxnSpPr>
            <a:cxnSpLocks/>
          </p:cNvCxnSpPr>
          <p:nvPr/>
        </p:nvCxnSpPr>
        <p:spPr>
          <a:xfrm>
            <a:off x="1005853" y="5376733"/>
            <a:ext cx="230499" cy="20716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FEFA7CEA-0231-6687-D674-F7EDA5E8E518}"/>
              </a:ext>
            </a:extLst>
          </p:cNvPr>
          <p:cNvCxnSpPr>
            <a:cxnSpLocks/>
          </p:cNvCxnSpPr>
          <p:nvPr/>
        </p:nvCxnSpPr>
        <p:spPr>
          <a:xfrm>
            <a:off x="988745" y="5852852"/>
            <a:ext cx="16697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C4465C71-F0FC-907C-5506-A3B497A21462}"/>
              </a:ext>
            </a:extLst>
          </p:cNvPr>
          <p:cNvCxnSpPr>
            <a:cxnSpLocks/>
          </p:cNvCxnSpPr>
          <p:nvPr/>
        </p:nvCxnSpPr>
        <p:spPr>
          <a:xfrm>
            <a:off x="876125" y="6226584"/>
            <a:ext cx="27209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8C2A8394-33F0-F9AB-8101-EDF71FA01127}"/>
              </a:ext>
            </a:extLst>
          </p:cNvPr>
          <p:cNvCxnSpPr>
            <a:cxnSpLocks/>
          </p:cNvCxnSpPr>
          <p:nvPr/>
        </p:nvCxnSpPr>
        <p:spPr>
          <a:xfrm flipV="1">
            <a:off x="1047609" y="6543066"/>
            <a:ext cx="188743" cy="2046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8DE70DCA-E488-3054-0414-173BBCD75E65}"/>
              </a:ext>
            </a:extLst>
          </p:cNvPr>
          <p:cNvCxnSpPr>
            <a:cxnSpLocks/>
          </p:cNvCxnSpPr>
          <p:nvPr/>
        </p:nvCxnSpPr>
        <p:spPr>
          <a:xfrm flipV="1">
            <a:off x="1199517" y="6747289"/>
            <a:ext cx="153356" cy="56869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TextBox 509">
            <a:extLst>
              <a:ext uri="{FF2B5EF4-FFF2-40B4-BE49-F238E27FC236}">
                <a16:creationId xmlns:a16="http://schemas.microsoft.com/office/drawing/2014/main" id="{0A0634A4-5B6C-F57B-6866-5791840BC803}"/>
              </a:ext>
            </a:extLst>
          </p:cNvPr>
          <p:cNvSpPr txBox="1"/>
          <p:nvPr/>
        </p:nvSpPr>
        <p:spPr>
          <a:xfrm>
            <a:off x="-480363" y="10720181"/>
            <a:ext cx="113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identify seasonal / daily weather patterns in the UK and the location of hot and cold areas of the world </a:t>
            </a:r>
            <a:endParaRPr lang="en-GB" sz="100" dirty="0"/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2AD0BE85-82A8-58CB-7134-EA6E30656A63}"/>
              </a:ext>
            </a:extLst>
          </p:cNvPr>
          <p:cNvSpPr txBox="1"/>
          <p:nvPr/>
        </p:nvSpPr>
        <p:spPr>
          <a:xfrm>
            <a:off x="-499180" y="10047129"/>
            <a:ext cx="113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Name &amp; locate the four countries and capital cities of the United Kingdom using atlases &amp; globes</a:t>
            </a:r>
            <a:endParaRPr lang="en-GB" sz="100" dirty="0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B5D5EA80-7D50-8F92-C1D1-4217E697FE2B}"/>
              </a:ext>
            </a:extLst>
          </p:cNvPr>
          <p:cNvSpPr txBox="1"/>
          <p:nvPr/>
        </p:nvSpPr>
        <p:spPr>
          <a:xfrm>
            <a:off x="-217607" y="9640583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four compass directions &amp; simple vocab</a:t>
            </a:r>
            <a:endParaRPr lang="en-GB" sz="100" dirty="0"/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5038AC75-B014-5A7C-FECB-D0E8E7C370D3}"/>
              </a:ext>
            </a:extLst>
          </p:cNvPr>
          <p:cNvSpPr txBox="1"/>
          <p:nvPr/>
        </p:nvSpPr>
        <p:spPr>
          <a:xfrm>
            <a:off x="-49044" y="11347613"/>
            <a:ext cx="113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basic geographical vocabulary to refer to local &amp; familiar features </a:t>
            </a:r>
            <a:endParaRPr lang="en-GB" sz="100" dirty="0"/>
          </a:p>
        </p:txBody>
      </p: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A59FD2F4-F357-D5C9-37D3-363DE064F24B}"/>
              </a:ext>
            </a:extLst>
          </p:cNvPr>
          <p:cNvCxnSpPr>
            <a:cxnSpLocks/>
          </p:cNvCxnSpPr>
          <p:nvPr/>
        </p:nvCxnSpPr>
        <p:spPr>
          <a:xfrm flipV="1">
            <a:off x="905887" y="10990756"/>
            <a:ext cx="297307" cy="42956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19F04B40-9B5D-C617-E9B2-2B31A3297FFF}"/>
              </a:ext>
            </a:extLst>
          </p:cNvPr>
          <p:cNvCxnSpPr>
            <a:cxnSpLocks/>
          </p:cNvCxnSpPr>
          <p:nvPr/>
        </p:nvCxnSpPr>
        <p:spPr>
          <a:xfrm>
            <a:off x="512102" y="10288907"/>
            <a:ext cx="570305" cy="40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A1E740CE-5A00-B366-64DE-3C00EAA27B08}"/>
              </a:ext>
            </a:extLst>
          </p:cNvPr>
          <p:cNvCxnSpPr>
            <a:cxnSpLocks/>
          </p:cNvCxnSpPr>
          <p:nvPr/>
        </p:nvCxnSpPr>
        <p:spPr>
          <a:xfrm>
            <a:off x="725449" y="9836673"/>
            <a:ext cx="346782" cy="1622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8F6EEC18-27E7-A832-1DDA-910D647EC98C}"/>
              </a:ext>
            </a:extLst>
          </p:cNvPr>
          <p:cNvCxnSpPr>
            <a:cxnSpLocks/>
          </p:cNvCxnSpPr>
          <p:nvPr/>
        </p:nvCxnSpPr>
        <p:spPr>
          <a:xfrm flipV="1">
            <a:off x="527365" y="10717037"/>
            <a:ext cx="541768" cy="15853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" name="TextBox 524">
            <a:extLst>
              <a:ext uri="{FF2B5EF4-FFF2-40B4-BE49-F238E27FC236}">
                <a16:creationId xmlns:a16="http://schemas.microsoft.com/office/drawing/2014/main" id="{A4C16540-8945-B6BF-6FBE-6D2412D775AB}"/>
              </a:ext>
            </a:extLst>
          </p:cNvPr>
          <p:cNvSpPr txBox="1"/>
          <p:nvPr/>
        </p:nvSpPr>
        <p:spPr>
          <a:xfrm>
            <a:off x="-101943" y="990761"/>
            <a:ext cx="1215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fieldwork to record &amp; explain areas</a:t>
            </a:r>
            <a:endParaRPr lang="en-GB" sz="100" dirty="0"/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EB6AB502-DEE3-18BA-6909-9ABE84E0A4A5}"/>
              </a:ext>
            </a:extLst>
          </p:cNvPr>
          <p:cNvSpPr txBox="1"/>
          <p:nvPr/>
        </p:nvSpPr>
        <p:spPr>
          <a:xfrm>
            <a:off x="-433332" y="1805775"/>
            <a:ext cx="135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Understand biomes, vegetation belts, land use, economic activity, distribution of resources, etc.</a:t>
            </a:r>
            <a:endParaRPr lang="en-GB" sz="100" dirty="0"/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9DC380AD-1F30-1782-CF37-B12CCBDDA6B7}"/>
              </a:ext>
            </a:extLst>
          </p:cNvPr>
          <p:cNvSpPr txBox="1"/>
          <p:nvPr/>
        </p:nvSpPr>
        <p:spPr>
          <a:xfrm>
            <a:off x="-351440" y="2298072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Study a region of Europe, and of the Americas</a:t>
            </a:r>
            <a:endParaRPr lang="en-GB" sz="100" dirty="0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E7BE93F7-2581-FC12-12A6-5BA48B08ABB2}"/>
              </a:ext>
            </a:extLst>
          </p:cNvPr>
          <p:cNvSpPr txBox="1"/>
          <p:nvPr/>
        </p:nvSpPr>
        <p:spPr>
          <a:xfrm>
            <a:off x="-233368" y="2677762"/>
            <a:ext cx="140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Understand latitude, longitude, Equator, hemispheres, tropics, polar circles &amp; time zones</a:t>
            </a:r>
            <a:endParaRPr lang="en-GB" sz="100" dirty="0"/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931E3EEF-CCF5-6A9D-2D42-BFC231E16286}"/>
              </a:ext>
            </a:extLst>
          </p:cNvPr>
          <p:cNvSpPr txBox="1"/>
          <p:nvPr/>
        </p:nvSpPr>
        <p:spPr>
          <a:xfrm>
            <a:off x="375496" y="3172379"/>
            <a:ext cx="113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Name &amp; locate counties, cities, regions &amp; features of UK</a:t>
            </a:r>
            <a:endParaRPr lang="en-GB" sz="100" dirty="0"/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E45CB2BC-622A-CFD6-1A14-ABB1AD4CB6E7}"/>
              </a:ext>
            </a:extLst>
          </p:cNvPr>
          <p:cNvSpPr txBox="1"/>
          <p:nvPr/>
        </p:nvSpPr>
        <p:spPr>
          <a:xfrm>
            <a:off x="-285536" y="1409106"/>
            <a:ext cx="1283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4- and 6-figure grid references on OS maps</a:t>
            </a:r>
            <a:endParaRPr lang="en-GB" sz="100" dirty="0"/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A72F8268-5908-26E4-7131-7075E68931D9}"/>
              </a:ext>
            </a:extLst>
          </p:cNvPr>
          <p:cNvCxnSpPr>
            <a:cxnSpLocks/>
          </p:cNvCxnSpPr>
          <p:nvPr/>
        </p:nvCxnSpPr>
        <p:spPr>
          <a:xfrm>
            <a:off x="858626" y="1155845"/>
            <a:ext cx="455698" cy="21696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DF753F23-485B-D481-EB4A-14BABD6CBD36}"/>
              </a:ext>
            </a:extLst>
          </p:cNvPr>
          <p:cNvCxnSpPr>
            <a:cxnSpLocks/>
            <a:stCxn id="533" idx="3"/>
          </p:cNvCxnSpPr>
          <p:nvPr/>
        </p:nvCxnSpPr>
        <p:spPr>
          <a:xfrm flipV="1">
            <a:off x="998315" y="1546231"/>
            <a:ext cx="257302" cy="13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2EE084AF-1A89-5347-D4A4-14F5FA54BE0A}"/>
              </a:ext>
            </a:extLst>
          </p:cNvPr>
          <p:cNvCxnSpPr>
            <a:cxnSpLocks/>
          </p:cNvCxnSpPr>
          <p:nvPr/>
        </p:nvCxnSpPr>
        <p:spPr>
          <a:xfrm>
            <a:off x="751080" y="1967761"/>
            <a:ext cx="511943" cy="669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73A83428-71BB-41D9-9442-70F3BAAA88AF}"/>
              </a:ext>
            </a:extLst>
          </p:cNvPr>
          <p:cNvCxnSpPr>
            <a:cxnSpLocks/>
          </p:cNvCxnSpPr>
          <p:nvPr/>
        </p:nvCxnSpPr>
        <p:spPr>
          <a:xfrm flipV="1">
            <a:off x="762586" y="2288436"/>
            <a:ext cx="507371" cy="1067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AEDB2C8F-911A-8B55-31AD-8710B2C0B3B5}"/>
              </a:ext>
            </a:extLst>
          </p:cNvPr>
          <p:cNvCxnSpPr>
            <a:cxnSpLocks/>
          </p:cNvCxnSpPr>
          <p:nvPr/>
        </p:nvCxnSpPr>
        <p:spPr>
          <a:xfrm flipV="1">
            <a:off x="980176" y="2460409"/>
            <a:ext cx="382283" cy="3312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F92EF095-9449-2616-BC43-917F1B834285}"/>
              </a:ext>
            </a:extLst>
          </p:cNvPr>
          <p:cNvCxnSpPr>
            <a:cxnSpLocks/>
          </p:cNvCxnSpPr>
          <p:nvPr/>
        </p:nvCxnSpPr>
        <p:spPr>
          <a:xfrm flipV="1">
            <a:off x="1223125" y="2545742"/>
            <a:ext cx="261437" cy="62663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TextBox 544">
            <a:extLst>
              <a:ext uri="{FF2B5EF4-FFF2-40B4-BE49-F238E27FC236}">
                <a16:creationId xmlns:a16="http://schemas.microsoft.com/office/drawing/2014/main" id="{080ED721-FA4A-1068-249D-316ECF0A3100}"/>
              </a:ext>
            </a:extLst>
          </p:cNvPr>
          <p:cNvSpPr txBox="1"/>
          <p:nvPr/>
        </p:nvSpPr>
        <p:spPr>
          <a:xfrm>
            <a:off x="3003832" y="8606375"/>
            <a:ext cx="11314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Participate in team games </a:t>
            </a:r>
            <a:endParaRPr lang="en-GB" sz="100" dirty="0"/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356EF096-FF1E-CF55-8680-92B8C56D7CA1}"/>
              </a:ext>
            </a:extLst>
          </p:cNvPr>
          <p:cNvSpPr txBox="1"/>
          <p:nvPr/>
        </p:nvSpPr>
        <p:spPr>
          <a:xfrm>
            <a:off x="4639907" y="8573248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Perform dances using simple movement</a:t>
            </a:r>
            <a:endParaRPr lang="en-GB" sz="100" dirty="0"/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C2087DD7-D349-B123-2C49-906BF7DBCA90}"/>
              </a:ext>
            </a:extLst>
          </p:cNvPr>
          <p:cNvSpPr txBox="1"/>
          <p:nvPr/>
        </p:nvSpPr>
        <p:spPr>
          <a:xfrm>
            <a:off x="4291763" y="10425182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Play tuned &amp; untuned instruments musically</a:t>
            </a:r>
            <a:endParaRPr lang="en-GB" sz="100" dirty="0"/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316BCDFB-A2B7-2BA7-2B11-0709FCE7214F}"/>
              </a:ext>
            </a:extLst>
          </p:cNvPr>
          <p:cNvSpPr txBox="1"/>
          <p:nvPr/>
        </p:nvSpPr>
        <p:spPr>
          <a:xfrm>
            <a:off x="3156229" y="9800487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Swimming proficiency at 25m (KS1 or KS2)</a:t>
            </a:r>
            <a:endParaRPr lang="en-GB" sz="100" dirty="0"/>
          </a:p>
        </p:txBody>
      </p: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06C00D4C-5E7C-FB15-BC4E-F8093464995F}"/>
              </a:ext>
            </a:extLst>
          </p:cNvPr>
          <p:cNvCxnSpPr>
            <a:cxnSpLocks/>
          </p:cNvCxnSpPr>
          <p:nvPr/>
        </p:nvCxnSpPr>
        <p:spPr>
          <a:xfrm>
            <a:off x="4840470" y="8840208"/>
            <a:ext cx="0" cy="15992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1E508B56-2038-364E-B30B-FF7E63889F80}"/>
              </a:ext>
            </a:extLst>
          </p:cNvPr>
          <p:cNvCxnSpPr>
            <a:cxnSpLocks/>
          </p:cNvCxnSpPr>
          <p:nvPr/>
        </p:nvCxnSpPr>
        <p:spPr>
          <a:xfrm>
            <a:off x="3840605" y="8840208"/>
            <a:ext cx="0" cy="15992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A79974E6-2A0A-FF25-2502-A0349DEB1945}"/>
              </a:ext>
            </a:extLst>
          </p:cNvPr>
          <p:cNvCxnSpPr>
            <a:cxnSpLocks/>
          </p:cNvCxnSpPr>
          <p:nvPr/>
        </p:nvCxnSpPr>
        <p:spPr>
          <a:xfrm flipV="1">
            <a:off x="4754807" y="9601551"/>
            <a:ext cx="0" cy="23512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D92F4BD4-F70C-E41E-9B87-6BA994EDDDDB}"/>
              </a:ext>
            </a:extLst>
          </p:cNvPr>
          <p:cNvCxnSpPr>
            <a:cxnSpLocks/>
          </p:cNvCxnSpPr>
          <p:nvPr/>
        </p:nvCxnSpPr>
        <p:spPr>
          <a:xfrm flipV="1">
            <a:off x="3718483" y="9582036"/>
            <a:ext cx="51791" cy="20745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TextBox 561">
            <a:extLst>
              <a:ext uri="{FF2B5EF4-FFF2-40B4-BE49-F238E27FC236}">
                <a16:creationId xmlns:a16="http://schemas.microsoft.com/office/drawing/2014/main" id="{F8191045-E6E7-909A-8FB2-C6F3A722DE3A}"/>
              </a:ext>
            </a:extLst>
          </p:cNvPr>
          <p:cNvSpPr txBox="1"/>
          <p:nvPr/>
        </p:nvSpPr>
        <p:spPr>
          <a:xfrm>
            <a:off x="2313147" y="5445731"/>
            <a:ext cx="112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Show understanding of words &amp; phrases</a:t>
            </a:r>
            <a:endParaRPr lang="en-GB" sz="100" dirty="0"/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1DA61188-5CFF-B46F-8B57-A665D0C6E810}"/>
              </a:ext>
            </a:extLst>
          </p:cNvPr>
          <p:cNvSpPr txBox="1"/>
          <p:nvPr/>
        </p:nvSpPr>
        <p:spPr>
          <a:xfrm>
            <a:off x="3037339" y="5678189"/>
            <a:ext cx="11268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Broaden vocabulary</a:t>
            </a:r>
            <a:endParaRPr lang="en-GB" sz="100" dirty="0"/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871883AF-CF8A-6AA0-61DB-1CE038B8C8C0}"/>
              </a:ext>
            </a:extLst>
          </p:cNvPr>
          <p:cNvSpPr txBox="1"/>
          <p:nvPr/>
        </p:nvSpPr>
        <p:spPr>
          <a:xfrm>
            <a:off x="3651682" y="5499201"/>
            <a:ext cx="112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Appreciate stories, songs, poems &amp; rhymes</a:t>
            </a:r>
            <a:endParaRPr lang="en-GB" sz="100" dirty="0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EFA350DF-8A6F-0DF4-A5B4-ED16675E711A}"/>
              </a:ext>
            </a:extLst>
          </p:cNvPr>
          <p:cNvSpPr txBox="1"/>
          <p:nvPr/>
        </p:nvSpPr>
        <p:spPr>
          <a:xfrm>
            <a:off x="3386573" y="4177414"/>
            <a:ext cx="11268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Listen &amp; engage</a:t>
            </a:r>
            <a:endParaRPr lang="en-GB" sz="100" dirty="0"/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FC1AE3A8-E6C1-61CC-E527-8E180CEF681E}"/>
              </a:ext>
            </a:extLst>
          </p:cNvPr>
          <p:cNvSpPr txBox="1"/>
          <p:nvPr/>
        </p:nvSpPr>
        <p:spPr>
          <a:xfrm>
            <a:off x="2654711" y="4139604"/>
            <a:ext cx="112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Develop appropriate pronunciation</a:t>
            </a:r>
            <a:endParaRPr lang="en-GB" sz="100" dirty="0"/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65123CC0-1F11-C1E5-8308-B65ED8370789}"/>
              </a:ext>
            </a:extLst>
          </p:cNvPr>
          <p:cNvSpPr txBox="1"/>
          <p:nvPr/>
        </p:nvSpPr>
        <p:spPr>
          <a:xfrm>
            <a:off x="4007908" y="4364616"/>
            <a:ext cx="11268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Ask &amp; answer questions </a:t>
            </a:r>
            <a:endParaRPr lang="en-GB" sz="100" dirty="0"/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5549DECE-9350-08F4-058A-03CB3930FBC1}"/>
              </a:ext>
            </a:extLst>
          </p:cNvPr>
          <p:cNvSpPr txBox="1"/>
          <p:nvPr/>
        </p:nvSpPr>
        <p:spPr>
          <a:xfrm>
            <a:off x="1718604" y="4278104"/>
            <a:ext cx="112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Speak in sentences using familiar vocabulary </a:t>
            </a:r>
            <a:endParaRPr lang="en-GB" sz="100" dirty="0"/>
          </a:p>
        </p:txBody>
      </p: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6C38A391-3F92-DC0B-408C-3F27CE82B927}"/>
              </a:ext>
            </a:extLst>
          </p:cNvPr>
          <p:cNvCxnSpPr>
            <a:cxnSpLocks/>
          </p:cNvCxnSpPr>
          <p:nvPr/>
        </p:nvCxnSpPr>
        <p:spPr>
          <a:xfrm>
            <a:off x="3002387" y="4446768"/>
            <a:ext cx="7989" cy="26021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6B51D19B-6B54-001E-821F-F5E642D8251F}"/>
              </a:ext>
            </a:extLst>
          </p:cNvPr>
          <p:cNvCxnSpPr>
            <a:cxnSpLocks/>
          </p:cNvCxnSpPr>
          <p:nvPr/>
        </p:nvCxnSpPr>
        <p:spPr>
          <a:xfrm>
            <a:off x="3519023" y="4446768"/>
            <a:ext cx="2960" cy="2387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67C6E717-52F3-B380-3CFC-41B290DAE7E7}"/>
              </a:ext>
            </a:extLst>
          </p:cNvPr>
          <p:cNvCxnSpPr>
            <a:cxnSpLocks/>
          </p:cNvCxnSpPr>
          <p:nvPr/>
        </p:nvCxnSpPr>
        <p:spPr>
          <a:xfrm flipH="1">
            <a:off x="3840605" y="4520079"/>
            <a:ext cx="133947" cy="2148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6ABFC7F9-33A8-0FEA-6D21-C991E7FA2A4E}"/>
              </a:ext>
            </a:extLst>
          </p:cNvPr>
          <p:cNvCxnSpPr>
            <a:cxnSpLocks/>
            <a:stCxn id="568" idx="2"/>
          </p:cNvCxnSpPr>
          <p:nvPr/>
        </p:nvCxnSpPr>
        <p:spPr>
          <a:xfrm>
            <a:off x="2282040" y="4555103"/>
            <a:ext cx="412800" cy="16842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CAE3C8E0-3A6A-4C57-91BE-926DE09BE840}"/>
              </a:ext>
            </a:extLst>
          </p:cNvPr>
          <p:cNvCxnSpPr>
            <a:cxnSpLocks/>
          </p:cNvCxnSpPr>
          <p:nvPr/>
        </p:nvCxnSpPr>
        <p:spPr>
          <a:xfrm flipV="1">
            <a:off x="3406098" y="5339091"/>
            <a:ext cx="0" cy="34178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id="{F0587C1C-B814-59EB-5436-137A451092A5}"/>
              </a:ext>
            </a:extLst>
          </p:cNvPr>
          <p:cNvCxnSpPr>
            <a:cxnSpLocks/>
          </p:cNvCxnSpPr>
          <p:nvPr/>
        </p:nvCxnSpPr>
        <p:spPr>
          <a:xfrm flipH="1" flipV="1">
            <a:off x="3698167" y="5303611"/>
            <a:ext cx="65722" cy="19700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05D85667-F840-1128-DBB8-E3B8BB04B205}"/>
              </a:ext>
            </a:extLst>
          </p:cNvPr>
          <p:cNvCxnSpPr>
            <a:cxnSpLocks/>
          </p:cNvCxnSpPr>
          <p:nvPr/>
        </p:nvCxnSpPr>
        <p:spPr>
          <a:xfrm flipV="1">
            <a:off x="2800920" y="5317462"/>
            <a:ext cx="5255" cy="13500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4CC714CA-D873-554B-7BCC-EE7D3B07260B}"/>
              </a:ext>
            </a:extLst>
          </p:cNvPr>
          <p:cNvCxnSpPr>
            <a:cxnSpLocks/>
          </p:cNvCxnSpPr>
          <p:nvPr/>
        </p:nvCxnSpPr>
        <p:spPr>
          <a:xfrm>
            <a:off x="2805620" y="407578"/>
            <a:ext cx="72003" cy="91828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TextBox 593">
            <a:extLst>
              <a:ext uri="{FF2B5EF4-FFF2-40B4-BE49-F238E27FC236}">
                <a16:creationId xmlns:a16="http://schemas.microsoft.com/office/drawing/2014/main" id="{EB3DD4F4-F3AE-1372-1A4A-CEF8F00D7659}"/>
              </a:ext>
            </a:extLst>
          </p:cNvPr>
          <p:cNvSpPr txBox="1"/>
          <p:nvPr/>
        </p:nvSpPr>
        <p:spPr>
          <a:xfrm>
            <a:off x="2642304" y="-88416"/>
            <a:ext cx="11314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Listen &amp; engage</a:t>
            </a:r>
            <a:endParaRPr lang="en-GB" sz="100" dirty="0"/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300AE2A8-8975-D876-E246-10BF4AC2B4C2}"/>
              </a:ext>
            </a:extLst>
          </p:cNvPr>
          <p:cNvSpPr txBox="1"/>
          <p:nvPr/>
        </p:nvSpPr>
        <p:spPr>
          <a:xfrm>
            <a:off x="3197766" y="-767702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Engage in conversations, expressing opinions</a:t>
            </a:r>
            <a:endParaRPr lang="en-GB" sz="100" dirty="0"/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7CCB5B2F-0B47-F71E-726F-C244C5C96384}"/>
              </a:ext>
            </a:extLst>
          </p:cNvPr>
          <p:cNvSpPr txBox="1"/>
          <p:nvPr/>
        </p:nvSpPr>
        <p:spPr>
          <a:xfrm>
            <a:off x="3726962" y="-155976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Develop appropriate pronunciation</a:t>
            </a:r>
            <a:endParaRPr lang="en-GB" sz="100" dirty="0"/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10C59D1E-D435-3B4B-9254-52A8AA72E8F3}"/>
              </a:ext>
            </a:extLst>
          </p:cNvPr>
          <p:cNvSpPr txBox="1"/>
          <p:nvPr/>
        </p:nvSpPr>
        <p:spPr>
          <a:xfrm>
            <a:off x="2914520" y="1438020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Show understanding in simple reading</a:t>
            </a:r>
            <a:endParaRPr lang="en-GB" sz="100" dirty="0"/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F5FF7AC7-C55E-BBC8-03CC-EBFE25ADD3A1}"/>
              </a:ext>
            </a:extLst>
          </p:cNvPr>
          <p:cNvSpPr txBox="1"/>
          <p:nvPr/>
        </p:nvSpPr>
        <p:spPr>
          <a:xfrm>
            <a:off x="4096240" y="131563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Speak in simple language &amp; be understood </a:t>
            </a:r>
            <a:endParaRPr lang="en-GB" sz="100" dirty="0"/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529F6A4E-001E-A08E-D034-F504FF936B9D}"/>
              </a:ext>
            </a:extLst>
          </p:cNvPr>
          <p:cNvSpPr txBox="1"/>
          <p:nvPr/>
        </p:nvSpPr>
        <p:spPr>
          <a:xfrm>
            <a:off x="3753308" y="1185178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Present ideas &amp; information orally</a:t>
            </a:r>
            <a:endParaRPr lang="en-GB" sz="1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7A273D72-551F-7248-8A01-95160116A6A0}"/>
              </a:ext>
            </a:extLst>
          </p:cNvPr>
          <p:cNvSpPr txBox="1"/>
          <p:nvPr/>
        </p:nvSpPr>
        <p:spPr>
          <a:xfrm>
            <a:off x="2101716" y="125338"/>
            <a:ext cx="702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Describe people, places &amp; things</a:t>
            </a:r>
            <a:endParaRPr lang="en-GB" sz="100" dirty="0"/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529905D6-68EA-510D-B926-D94BD864674F}"/>
              </a:ext>
            </a:extLst>
          </p:cNvPr>
          <p:cNvSpPr txBox="1"/>
          <p:nvPr/>
        </p:nvSpPr>
        <p:spPr>
          <a:xfrm>
            <a:off x="2275895" y="1142838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Adapt known language to create new ideas</a:t>
            </a:r>
            <a:endParaRPr lang="en-GB" sz="100" dirty="0"/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60BA8251-3E12-0C72-9668-17091F3DD6FF}"/>
              </a:ext>
            </a:extLst>
          </p:cNvPr>
          <p:cNvSpPr txBox="1"/>
          <p:nvPr/>
        </p:nvSpPr>
        <p:spPr>
          <a:xfrm>
            <a:off x="2675300" y="-434346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Understand basic grammar, e.g. gender</a:t>
            </a:r>
            <a:endParaRPr lang="en-GB" sz="100" dirty="0"/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2C186440-1B9F-4902-3DD3-0E57E6DBDDA3}"/>
              </a:ext>
            </a:extLst>
          </p:cNvPr>
          <p:cNvCxnSpPr>
            <a:cxnSpLocks/>
          </p:cNvCxnSpPr>
          <p:nvPr/>
        </p:nvCxnSpPr>
        <p:spPr>
          <a:xfrm flipH="1" flipV="1">
            <a:off x="3347674" y="1087727"/>
            <a:ext cx="3103" cy="360524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06870FDC-3B26-02D3-4F56-B6377AC44BFD}"/>
              </a:ext>
            </a:extLst>
          </p:cNvPr>
          <p:cNvCxnSpPr>
            <a:cxnSpLocks/>
          </p:cNvCxnSpPr>
          <p:nvPr/>
        </p:nvCxnSpPr>
        <p:spPr>
          <a:xfrm flipH="1" flipV="1">
            <a:off x="3736094" y="1098048"/>
            <a:ext cx="84230" cy="11756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975DB866-D1EE-A368-1EF5-89B4FA94BA33}"/>
              </a:ext>
            </a:extLst>
          </p:cNvPr>
          <p:cNvCxnSpPr>
            <a:cxnSpLocks/>
          </p:cNvCxnSpPr>
          <p:nvPr/>
        </p:nvCxnSpPr>
        <p:spPr>
          <a:xfrm flipV="1">
            <a:off x="2849630" y="1077964"/>
            <a:ext cx="109282" cy="98296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F172033A-FA72-5E9F-FCEE-3F5D1DC0B717}"/>
              </a:ext>
            </a:extLst>
          </p:cNvPr>
          <p:cNvCxnSpPr>
            <a:cxnSpLocks/>
          </p:cNvCxnSpPr>
          <p:nvPr/>
        </p:nvCxnSpPr>
        <p:spPr>
          <a:xfrm>
            <a:off x="3042093" y="84028"/>
            <a:ext cx="5509" cy="40488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86BFB44E-8B3C-C176-03B2-DF5455B2F9F9}"/>
              </a:ext>
            </a:extLst>
          </p:cNvPr>
          <p:cNvCxnSpPr>
            <a:cxnSpLocks/>
          </p:cNvCxnSpPr>
          <p:nvPr/>
        </p:nvCxnSpPr>
        <p:spPr>
          <a:xfrm>
            <a:off x="3285155" y="-230630"/>
            <a:ext cx="2754" cy="686273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F9EA796B-4403-A48D-4228-DE36E71F76E6}"/>
              </a:ext>
            </a:extLst>
          </p:cNvPr>
          <p:cNvCxnSpPr>
            <a:cxnSpLocks/>
          </p:cNvCxnSpPr>
          <p:nvPr/>
        </p:nvCxnSpPr>
        <p:spPr>
          <a:xfrm flipH="1">
            <a:off x="3697228" y="-461083"/>
            <a:ext cx="7071" cy="95830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0E79FD28-EEE1-85F1-9BF3-1A7A0FF69111}"/>
              </a:ext>
            </a:extLst>
          </p:cNvPr>
          <p:cNvCxnSpPr>
            <a:cxnSpLocks/>
          </p:cNvCxnSpPr>
          <p:nvPr/>
        </p:nvCxnSpPr>
        <p:spPr>
          <a:xfrm flipH="1">
            <a:off x="3870357" y="100972"/>
            <a:ext cx="66286" cy="40018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32659D93-823E-8A13-2227-43353B91CE1E}"/>
              </a:ext>
            </a:extLst>
          </p:cNvPr>
          <p:cNvCxnSpPr>
            <a:cxnSpLocks/>
          </p:cNvCxnSpPr>
          <p:nvPr/>
        </p:nvCxnSpPr>
        <p:spPr>
          <a:xfrm flipH="1">
            <a:off x="4045971" y="391509"/>
            <a:ext cx="106162" cy="125482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9" name="TextBox 638">
            <a:extLst>
              <a:ext uri="{FF2B5EF4-FFF2-40B4-BE49-F238E27FC236}">
                <a16:creationId xmlns:a16="http://schemas.microsoft.com/office/drawing/2014/main" id="{168DA422-5E25-7124-1583-201DFE17CDAA}"/>
              </a:ext>
            </a:extLst>
          </p:cNvPr>
          <p:cNvSpPr txBox="1"/>
          <p:nvPr/>
        </p:nvSpPr>
        <p:spPr>
          <a:xfrm>
            <a:off x="5118775" y="4083393"/>
            <a:ext cx="99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Use running, jumping, catching and throwing in isolation and in combination</a:t>
            </a:r>
            <a:endParaRPr lang="en-GB" sz="100" dirty="0"/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08B90D07-14E1-C679-4ED4-59311441D906}"/>
              </a:ext>
            </a:extLst>
          </p:cNvPr>
          <p:cNvSpPr txBox="1"/>
          <p:nvPr/>
        </p:nvSpPr>
        <p:spPr>
          <a:xfrm>
            <a:off x="5965986" y="3942453"/>
            <a:ext cx="9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Play competitive games, modified as appropriate</a:t>
            </a:r>
            <a:endParaRPr lang="en-GB" sz="100" dirty="0"/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2AB36F51-EB18-E66D-4CB6-CA888F21ED49}"/>
              </a:ext>
            </a:extLst>
          </p:cNvPr>
          <p:cNvSpPr txBox="1"/>
          <p:nvPr/>
        </p:nvSpPr>
        <p:spPr>
          <a:xfrm>
            <a:off x="6342172" y="4280109"/>
            <a:ext cx="1064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Develop flexibility &amp; control in gym, dance &amp; athletics</a:t>
            </a:r>
            <a:endParaRPr lang="en-GB" sz="100" dirty="0"/>
          </a:p>
        </p:txBody>
      </p: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5F61184C-1D45-1A7C-73B9-CAC6DD371373}"/>
              </a:ext>
            </a:extLst>
          </p:cNvPr>
          <p:cNvCxnSpPr>
            <a:cxnSpLocks/>
          </p:cNvCxnSpPr>
          <p:nvPr/>
        </p:nvCxnSpPr>
        <p:spPr>
          <a:xfrm>
            <a:off x="6447091" y="4518548"/>
            <a:ext cx="0" cy="210286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5A50316D-F1F9-CBFA-E715-103665847D5C}"/>
              </a:ext>
            </a:extLst>
          </p:cNvPr>
          <p:cNvCxnSpPr>
            <a:cxnSpLocks/>
          </p:cNvCxnSpPr>
          <p:nvPr/>
        </p:nvCxnSpPr>
        <p:spPr>
          <a:xfrm>
            <a:off x="6209759" y="4219452"/>
            <a:ext cx="0" cy="46919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F8323939-0AD7-0E4D-9B7C-4EE912208D2B}"/>
              </a:ext>
            </a:extLst>
          </p:cNvPr>
          <p:cNvCxnSpPr>
            <a:cxnSpLocks/>
          </p:cNvCxnSpPr>
          <p:nvPr/>
        </p:nvCxnSpPr>
        <p:spPr>
          <a:xfrm>
            <a:off x="5791070" y="4367022"/>
            <a:ext cx="0" cy="31641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7" name="TextBox 646">
            <a:extLst>
              <a:ext uri="{FF2B5EF4-FFF2-40B4-BE49-F238E27FC236}">
                <a16:creationId xmlns:a16="http://schemas.microsoft.com/office/drawing/2014/main" id="{9AEEDC86-1489-047D-408F-BF8453E3ECBA}"/>
              </a:ext>
            </a:extLst>
          </p:cNvPr>
          <p:cNvSpPr txBox="1"/>
          <p:nvPr/>
        </p:nvSpPr>
        <p:spPr>
          <a:xfrm>
            <a:off x="5248594" y="5477746"/>
            <a:ext cx="1064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Compare performances to achieve personal bests</a:t>
            </a:r>
            <a:endParaRPr lang="en-GB" sz="100" dirty="0"/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E49D1DE7-6680-E3D5-A691-09CE1CB56CE7}"/>
              </a:ext>
            </a:extLst>
          </p:cNvPr>
          <p:cNvSpPr txBox="1"/>
          <p:nvPr/>
        </p:nvSpPr>
        <p:spPr>
          <a:xfrm>
            <a:off x="6386619" y="5476746"/>
            <a:ext cx="1064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Swimming proficiency at 25m (KS1 or KS2)</a:t>
            </a:r>
            <a:endParaRPr lang="en-GB" sz="100" dirty="0"/>
          </a:p>
        </p:txBody>
      </p: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11A0958D-4335-1FA0-DB93-2A5D96414789}"/>
              </a:ext>
            </a:extLst>
          </p:cNvPr>
          <p:cNvCxnSpPr>
            <a:cxnSpLocks/>
          </p:cNvCxnSpPr>
          <p:nvPr/>
        </p:nvCxnSpPr>
        <p:spPr>
          <a:xfrm flipH="1" flipV="1">
            <a:off x="6485226" y="5286912"/>
            <a:ext cx="4504" cy="20458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CC06EF33-BDDF-11C8-071C-0C35837DBF66}"/>
              </a:ext>
            </a:extLst>
          </p:cNvPr>
          <p:cNvCxnSpPr>
            <a:cxnSpLocks/>
          </p:cNvCxnSpPr>
          <p:nvPr/>
        </p:nvCxnSpPr>
        <p:spPr>
          <a:xfrm flipH="1" flipV="1">
            <a:off x="5844739" y="5302404"/>
            <a:ext cx="4504" cy="20458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TextBox 656">
            <a:extLst>
              <a:ext uri="{FF2B5EF4-FFF2-40B4-BE49-F238E27FC236}">
                <a16:creationId xmlns:a16="http://schemas.microsoft.com/office/drawing/2014/main" id="{25ED8615-44E9-BAB6-4816-357676DB7F17}"/>
              </a:ext>
            </a:extLst>
          </p:cNvPr>
          <p:cNvSpPr txBox="1"/>
          <p:nvPr/>
        </p:nvSpPr>
        <p:spPr>
          <a:xfrm>
            <a:off x="5731647" y="-614787"/>
            <a:ext cx="81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Develop flexibility &amp; control in gym, dance &amp; athletics</a:t>
            </a:r>
            <a:endParaRPr lang="en-GB" sz="100" dirty="0"/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3E34F83B-3090-1C2E-D054-B28185640649}"/>
              </a:ext>
            </a:extLst>
          </p:cNvPr>
          <p:cNvSpPr txBox="1"/>
          <p:nvPr/>
        </p:nvSpPr>
        <p:spPr>
          <a:xfrm>
            <a:off x="5500507" y="7556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Play competitive games, applying basic principles</a:t>
            </a:r>
            <a:endParaRPr lang="en-GB" sz="100" dirty="0"/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96AE1192-94DE-F5C5-328F-D185423B1B1A}"/>
              </a:ext>
            </a:extLst>
          </p:cNvPr>
          <p:cNvSpPr txBox="1"/>
          <p:nvPr/>
        </p:nvSpPr>
        <p:spPr>
          <a:xfrm>
            <a:off x="6784695" y="-48987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Take part in Outdoor &amp; Adventurous activities</a:t>
            </a:r>
            <a:endParaRPr lang="en-GB" sz="100" dirty="0"/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08FDAB4A-7943-AB64-A0EC-5E64C6D92B6A}"/>
              </a:ext>
            </a:extLst>
          </p:cNvPr>
          <p:cNvSpPr txBox="1"/>
          <p:nvPr/>
        </p:nvSpPr>
        <p:spPr>
          <a:xfrm>
            <a:off x="6593200" y="-553905"/>
            <a:ext cx="113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Swimming proficiency at 25m (KS1 or KS2</a:t>
            </a:r>
            <a:r>
              <a:rPr lang="en-GB" sz="800" dirty="0"/>
              <a:t>)</a:t>
            </a:r>
            <a:endParaRPr lang="en-GB" sz="100" dirty="0"/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8EB86024-7020-3230-CA57-942B3165AE20}"/>
              </a:ext>
            </a:extLst>
          </p:cNvPr>
          <p:cNvSpPr txBox="1"/>
          <p:nvPr/>
        </p:nvSpPr>
        <p:spPr>
          <a:xfrm>
            <a:off x="5905285" y="1244272"/>
            <a:ext cx="1131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Compare performances to achieve personal bests</a:t>
            </a:r>
            <a:endParaRPr lang="en-GB" sz="100" dirty="0"/>
          </a:p>
        </p:txBody>
      </p: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7CEE36F4-590A-AACB-A343-41EC3BFB962B}"/>
              </a:ext>
            </a:extLst>
          </p:cNvPr>
          <p:cNvCxnSpPr>
            <a:cxnSpLocks/>
          </p:cNvCxnSpPr>
          <p:nvPr/>
        </p:nvCxnSpPr>
        <p:spPr>
          <a:xfrm flipV="1">
            <a:off x="6233268" y="1083819"/>
            <a:ext cx="1744" cy="2158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>
            <a:extLst>
              <a:ext uri="{FF2B5EF4-FFF2-40B4-BE49-F238E27FC236}">
                <a16:creationId xmlns:a16="http://schemas.microsoft.com/office/drawing/2014/main" id="{2DC72FD1-ECC3-BDD8-F45E-8511259CDF4B}"/>
              </a:ext>
            </a:extLst>
          </p:cNvPr>
          <p:cNvCxnSpPr>
            <a:cxnSpLocks/>
            <a:stCxn id="658" idx="2"/>
          </p:cNvCxnSpPr>
          <p:nvPr/>
        </p:nvCxnSpPr>
        <p:spPr>
          <a:xfrm>
            <a:off x="6066233" y="284555"/>
            <a:ext cx="0" cy="18969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2B31BCA2-BFB1-B734-1DF8-D0FDB5673BC0}"/>
              </a:ext>
            </a:extLst>
          </p:cNvPr>
          <p:cNvCxnSpPr>
            <a:cxnSpLocks/>
          </p:cNvCxnSpPr>
          <p:nvPr/>
        </p:nvCxnSpPr>
        <p:spPr>
          <a:xfrm>
            <a:off x="6407238" y="-293012"/>
            <a:ext cx="0" cy="767259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B9F919E4-C57B-AAE4-7DC7-6D64353364CE}"/>
              </a:ext>
            </a:extLst>
          </p:cNvPr>
          <p:cNvCxnSpPr>
            <a:cxnSpLocks/>
          </p:cNvCxnSpPr>
          <p:nvPr/>
        </p:nvCxnSpPr>
        <p:spPr>
          <a:xfrm>
            <a:off x="6598289" y="-294118"/>
            <a:ext cx="0" cy="767259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Straight Connector 673">
            <a:extLst>
              <a:ext uri="{FF2B5EF4-FFF2-40B4-BE49-F238E27FC236}">
                <a16:creationId xmlns:a16="http://schemas.microsoft.com/office/drawing/2014/main" id="{BDC4DAEA-6647-8C2D-73D5-15D8F6F82479}"/>
              </a:ext>
            </a:extLst>
          </p:cNvPr>
          <p:cNvCxnSpPr>
            <a:cxnSpLocks/>
          </p:cNvCxnSpPr>
          <p:nvPr/>
        </p:nvCxnSpPr>
        <p:spPr>
          <a:xfrm flipH="1">
            <a:off x="6765398" y="260151"/>
            <a:ext cx="120128" cy="27911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riangle 45">
            <a:extLst>
              <a:ext uri="{FF2B5EF4-FFF2-40B4-BE49-F238E27FC236}">
                <a16:creationId xmlns:a16="http://schemas.microsoft.com/office/drawing/2014/main" id="{AB33C453-B76D-4D2C-7F8A-CA908A4D1C8E}"/>
              </a:ext>
            </a:extLst>
          </p:cNvPr>
          <p:cNvSpPr/>
          <p:nvPr/>
        </p:nvSpPr>
        <p:spPr>
          <a:xfrm rot="5400000">
            <a:off x="8000688" y="51830"/>
            <a:ext cx="938427" cy="1386483"/>
          </a:xfrm>
          <a:prstGeom prst="triangle">
            <a:avLst>
              <a:gd name="adj" fmla="val 4536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9" name="Picture 308">
            <a:extLst>
              <a:ext uri="{FF2B5EF4-FFF2-40B4-BE49-F238E27FC236}">
                <a16:creationId xmlns:a16="http://schemas.microsoft.com/office/drawing/2014/main" id="{EAC75CE1-27AC-D3AE-011B-43143F639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66" b="4281"/>
          <a:stretch/>
        </p:blipFill>
        <p:spPr>
          <a:xfrm>
            <a:off x="7854387" y="-3363084"/>
            <a:ext cx="1675887" cy="2009202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A048902C-A23D-5CBE-5EC9-4C55C8429003}"/>
              </a:ext>
            </a:extLst>
          </p:cNvPr>
          <p:cNvSpPr txBox="1"/>
          <p:nvPr/>
        </p:nvSpPr>
        <p:spPr>
          <a:xfrm rot="16200000">
            <a:off x="6555519" y="-2523858"/>
            <a:ext cx="203226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Bigger Picture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4F139F37-B413-D12F-3E52-45D660F11FD0}"/>
              </a:ext>
            </a:extLst>
          </p:cNvPr>
          <p:cNvSpPr txBox="1"/>
          <p:nvPr/>
        </p:nvSpPr>
        <p:spPr>
          <a:xfrm>
            <a:off x="4150116" y="-3318860"/>
            <a:ext cx="3145676" cy="1631216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Elements Primary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Foundation Subjects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Learning Journey</a:t>
            </a:r>
          </a:p>
          <a:p>
            <a:pPr algn="ctr"/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5" name="Picture 4" descr="Image preview">
            <a:extLst>
              <a:ext uri="{FF2B5EF4-FFF2-40B4-BE49-F238E27FC236}">
                <a16:creationId xmlns:a16="http://schemas.microsoft.com/office/drawing/2014/main" id="{D187DF15-2571-1540-AAFA-E53BAED58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 bwMode="auto">
          <a:xfrm>
            <a:off x="4921281" y="-2563659"/>
            <a:ext cx="1720988" cy="8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15229</TotalTime>
  <Words>1084</Words>
  <Application>Microsoft Office PowerPoint</Application>
  <PresentationFormat>Custom</PresentationFormat>
  <Paragraphs>160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Jasmine Bhatti - Elements</cp:lastModifiedBy>
  <cp:revision>309</cp:revision>
  <cp:lastPrinted>2018-09-02T17:44:52Z</cp:lastPrinted>
  <dcterms:created xsi:type="dcterms:W3CDTF">2018-02-08T08:28:53Z</dcterms:created>
  <dcterms:modified xsi:type="dcterms:W3CDTF">2024-03-13T13:21:52Z</dcterms:modified>
</cp:coreProperties>
</file>